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4" r:id="rId36"/>
    <p:sldId id="293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22" r:id="rId62"/>
    <p:sldId id="319" r:id="rId63"/>
    <p:sldId id="320" r:id="rId64"/>
    <p:sldId id="321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2" r:id="rId74"/>
    <p:sldId id="331" r:id="rId75"/>
    <p:sldId id="333" r:id="rId76"/>
    <p:sldId id="334" r:id="rId77"/>
    <p:sldId id="372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73" r:id="rId90"/>
    <p:sldId id="346" r:id="rId91"/>
    <p:sldId id="374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SYAHIDAH BINTI ALIAS" initials="NBA" lastIdx="1" clrIdx="0">
    <p:extLst>
      <p:ext uri="{19B8F6BF-5375-455C-9EA6-DF929625EA0E}">
        <p15:presenceInfo xmlns:p15="http://schemas.microsoft.com/office/powerpoint/2012/main" userId="S::syahidah@staf.uitm.edu.my::751b5940-1167-4af0-85e0-2ab0821f26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commentAuthors" Target="commentAuthor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19A1-9AF2-4D3B-BDAA-B0CB227AD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831C8-EFDF-4A45-AB6F-3A44DADF3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87B8E-4495-4B14-9EEF-A5BA7A2F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690E1-1660-4755-B77B-EA991489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5367D-AE6D-47C5-8072-593D519B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731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C3D6-977C-4B86-A9CC-5579E53C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CB43-68EE-4AF4-AF36-F885E4040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F55A7-1FBA-4594-8E1C-B7535BBB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9DF8D-1DCE-4FA0-BF2C-42F56824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77FF5-23EA-49F3-9A30-60C970A8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500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C668E-5565-48CE-B45C-E14CC6ED5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58A96-7451-451F-9F61-2D396A638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92C60-BFD2-4024-99B2-19181624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8BABA-9A0F-4928-BBC7-5CC2FB08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EFBDB-4D0C-4CDA-AA6B-7879EBA1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255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3E82-169D-49C3-9410-C352B3CD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F3565-F0EF-453B-8F0B-2DB15D5F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A9992-AE3D-4C43-8B7E-7EC96C42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8DC0E-3CF5-43C8-B692-025F5147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C23B2-ECD3-404A-AE6D-7AD5625A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3732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7A5A2-BE71-4042-A91E-BC0710E2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2670A-8047-4054-BA23-BAB9A3B2B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BC19F-F7EE-4BDD-A615-E31DF982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F9AFE-CCC4-4DAF-B480-02429FAD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50C16-882F-4E00-97F4-803B0DAF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754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AE97-B67F-4FBB-8B01-449A2EE0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6CDE2-D40C-4926-ADE1-BE098693A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57B0B-5BFD-40EC-A0DD-3E3DDFBCD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5D23A-B1A7-4C15-B901-9388BB27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DC071-0932-47D4-8742-CF8F1758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74DE3-C87C-4AB0-B794-2CC42F5D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509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AF13-1519-4B27-A494-253989AA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63DD1-D0BE-4616-9FB0-B9B30CD64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95EBD-FB93-4265-803C-B3A295ABD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DD777-15C7-43B7-9382-A2FA6D417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36322-0E12-47E7-93C1-1074A1E0F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8AF626-D9AD-4616-A4CF-EB3DD36A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D496D2-8B60-4891-996D-413CD983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225B8-D3D7-445F-8328-D0BC0591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116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A3B2-01EA-41B8-9904-99E5175A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66F321-4E71-4227-A13D-121F4A62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97828-4BEE-4391-8F4C-66294E8E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97641-FD1A-4095-826E-D71434CA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010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FD207-EB2A-4D70-9955-D54B6C34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CA5E1-220B-4F7D-8988-E371F35B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84189-974E-4598-ABED-EF56A235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361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D400-37E0-4742-BAED-0F5B1471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C9309-2BA1-4DC6-BEE3-12B280F52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D6A29-921E-489F-AC2D-CF4ECB457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B5066-9E14-4C8E-8CB3-12D49964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DBAFC-C3B0-425C-83C4-990A37E5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D416E-411D-43CB-87F0-31AF8E3B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998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C0BF-789A-471D-9B93-8AF38213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5DAE5-28B7-4471-9BB0-651D1E53B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6DD3A-86F1-4EBA-ABBA-0DFBF5A2F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8EA16-8A39-48BA-8C72-02941CC8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134AE-A5D2-4E0A-842A-6E253417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6B477-AF76-44B5-8B82-DE0214E5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322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D34CA1-1D5F-4F93-8255-9C07449A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D19F1-FE5D-4CE3-B64D-408BB7371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07C54-40E3-4702-A8D2-FAF23CCEB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E56B-534F-430C-BD59-5F35FC5F2D80}" type="datetimeFigureOut">
              <a:rPr lang="en-MY" smtClean="0"/>
              <a:t>4/6/2024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053E-A5F3-4C3A-BC85-44C3D65BF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32064-73B7-4DC6-9985-CD43DE0C7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5BC6C-F92D-45AD-AB0E-706F9E675D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44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7C9-41F5-4D0B-AE46-E3D77CC1AC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/>
              <a:t>BST – User Defined Class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A9601-FFE1-4A91-AA13-7FCFF2D7E3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Tree Node + Object</a:t>
            </a:r>
          </a:p>
          <a:p>
            <a:r>
              <a:rPr lang="en-MY" dirty="0"/>
              <a:t>Begin at page 116</a:t>
            </a:r>
          </a:p>
        </p:txBody>
      </p:sp>
    </p:spTree>
    <p:extLst>
      <p:ext uri="{BB962C8B-B14F-4D97-AF65-F5344CB8AC3E}">
        <p14:creationId xmlns:p14="http://schemas.microsoft.com/office/powerpoint/2010/main" val="418168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C43F08-31E2-4348-9325-1E464A53E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699" y="2272192"/>
            <a:ext cx="4458152" cy="4039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E58A6-8906-4425-A89E-E38A7A6C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Insert object into </a:t>
            </a:r>
            <a:r>
              <a:rPr lang="en-MY" dirty="0" err="1"/>
              <a:t>TreeNode</a:t>
            </a:r>
            <a:endParaRPr lang="en-MY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2BA1E12-3615-481F-982D-70539C745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072418"/>
              </p:ext>
            </p:extLst>
          </p:nvPr>
        </p:nvGraphicFramePr>
        <p:xfrm>
          <a:off x="3700130" y="1525484"/>
          <a:ext cx="1765005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108</a:t>
                      </a:r>
                    </a:p>
                    <a:p>
                      <a:pPr algn="ctr"/>
                      <a:r>
                        <a:rPr lang="en-MY" sz="1000" dirty="0"/>
                        <a:t>price = 600</a:t>
                      </a:r>
                    </a:p>
                    <a:p>
                      <a:pPr algn="ctr"/>
                      <a:r>
                        <a:rPr lang="en-MY" sz="1000" dirty="0"/>
                        <a:t>quantity = 50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05CE8B3-BE32-4D2F-BDC9-6F3554D860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6524" r="23397" b="33884"/>
          <a:stretch/>
        </p:blipFill>
        <p:spPr>
          <a:xfrm>
            <a:off x="9245790" y="137698"/>
            <a:ext cx="2449138" cy="206324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A3064E-CC0B-4488-ADF0-B08DBB6C89CC}"/>
              </a:ext>
            </a:extLst>
          </p:cNvPr>
          <p:cNvCxnSpPr/>
          <p:nvPr/>
        </p:nvCxnSpPr>
        <p:spPr>
          <a:xfrm>
            <a:off x="8665535" y="776176"/>
            <a:ext cx="850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236F576-B171-40DC-9838-0E13E2211FB3}"/>
              </a:ext>
            </a:extLst>
          </p:cNvPr>
          <p:cNvSpPr/>
          <p:nvPr/>
        </p:nvSpPr>
        <p:spPr>
          <a:xfrm>
            <a:off x="8059479" y="5911702"/>
            <a:ext cx="3795823" cy="17012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67DBAD-AF00-4D5F-9805-4A55F8B325F6}"/>
              </a:ext>
            </a:extLst>
          </p:cNvPr>
          <p:cNvCxnSpPr/>
          <p:nvPr/>
        </p:nvCxnSpPr>
        <p:spPr>
          <a:xfrm>
            <a:off x="3891516" y="2477386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1F5886-E327-4D50-9B56-3CFF07061BB8}"/>
              </a:ext>
            </a:extLst>
          </p:cNvPr>
          <p:cNvCxnSpPr/>
          <p:nvPr/>
        </p:nvCxnSpPr>
        <p:spPr>
          <a:xfrm>
            <a:off x="5277293" y="2455597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E3D0FAA-2881-4358-98BB-98F0FDAA63AF}"/>
              </a:ext>
            </a:extLst>
          </p:cNvPr>
          <p:cNvSpPr txBox="1"/>
          <p:nvPr/>
        </p:nvSpPr>
        <p:spPr>
          <a:xfrm>
            <a:off x="3423685" y="3019647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D2F5B7-FA9A-414B-9B73-6CC043329AE7}"/>
              </a:ext>
            </a:extLst>
          </p:cNvPr>
          <p:cNvSpPr txBox="1"/>
          <p:nvPr/>
        </p:nvSpPr>
        <p:spPr>
          <a:xfrm>
            <a:off x="4990432" y="3019647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79AF4-F43C-474F-B26E-D5D8983FB8B5}"/>
              </a:ext>
            </a:extLst>
          </p:cNvPr>
          <p:cNvSpPr txBox="1"/>
          <p:nvPr/>
        </p:nvSpPr>
        <p:spPr>
          <a:xfrm>
            <a:off x="11207602" y="3429000"/>
            <a:ext cx="79655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000" dirty="0"/>
              <a:t>Class </a:t>
            </a:r>
            <a:r>
              <a:rPr lang="en-MY" sz="1000" dirty="0" err="1"/>
              <a:t>TreeNode</a:t>
            </a:r>
            <a:endParaRPr lang="en-MY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E94B33-5443-4D83-B267-782A42BEDBE4}"/>
              </a:ext>
            </a:extLst>
          </p:cNvPr>
          <p:cNvSpPr txBox="1"/>
          <p:nvPr/>
        </p:nvSpPr>
        <p:spPr>
          <a:xfrm>
            <a:off x="9707526" y="2573370"/>
            <a:ext cx="2392325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200" dirty="0"/>
              <a:t>public void </a:t>
            </a:r>
            <a:r>
              <a:rPr lang="en-MY" sz="1200" dirty="0" err="1"/>
              <a:t>insertNode</a:t>
            </a:r>
            <a:r>
              <a:rPr lang="en-MY" sz="1200" dirty="0"/>
              <a:t>(Software d)</a:t>
            </a:r>
          </a:p>
          <a:p>
            <a:r>
              <a:rPr lang="en-MY" sz="1200" dirty="0"/>
              <a:t>{</a:t>
            </a:r>
          </a:p>
          <a:p>
            <a:r>
              <a:rPr lang="en-MY" sz="1200" dirty="0"/>
              <a:t>  if(root == null)</a:t>
            </a:r>
          </a:p>
          <a:p>
            <a:r>
              <a:rPr lang="en-MY" sz="1200" dirty="0"/>
              <a:t>        root = new </a:t>
            </a:r>
            <a:r>
              <a:rPr lang="en-MY" sz="1200" dirty="0" err="1"/>
              <a:t>TreeNode</a:t>
            </a:r>
            <a:r>
              <a:rPr lang="en-MY" sz="1200" dirty="0"/>
              <a:t>(d)</a:t>
            </a:r>
          </a:p>
          <a:p>
            <a:r>
              <a:rPr lang="en-MY" sz="1200" dirty="0"/>
              <a:t>  else</a:t>
            </a:r>
          </a:p>
          <a:p>
            <a:r>
              <a:rPr lang="en-MY" sz="1200" dirty="0"/>
              <a:t>       </a:t>
            </a:r>
            <a:r>
              <a:rPr lang="en-MY" sz="1200" dirty="0" err="1"/>
              <a:t>root.insert</a:t>
            </a:r>
            <a:r>
              <a:rPr lang="en-MY" sz="1200" dirty="0"/>
              <a:t>(d)</a:t>
            </a:r>
          </a:p>
          <a:p>
            <a:r>
              <a:rPr lang="en-MY" sz="1200" dirty="0"/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2EFB20-8172-48AC-87AD-8D04C757B614}"/>
              </a:ext>
            </a:extLst>
          </p:cNvPr>
          <p:cNvSpPr txBox="1"/>
          <p:nvPr/>
        </p:nvSpPr>
        <p:spPr>
          <a:xfrm>
            <a:off x="11360002" y="3581400"/>
            <a:ext cx="796556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000" dirty="0"/>
              <a:t>Class BST2</a:t>
            </a:r>
          </a:p>
        </p:txBody>
      </p:sp>
    </p:spTree>
    <p:extLst>
      <p:ext uri="{BB962C8B-B14F-4D97-AF65-F5344CB8AC3E}">
        <p14:creationId xmlns:p14="http://schemas.microsoft.com/office/powerpoint/2010/main" val="254799565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42899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F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F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3958500" y="2807563"/>
            <a:ext cx="584932" cy="691756"/>
            <a:chOff x="-1538732" y="2281201"/>
            <a:chExt cx="499730" cy="32853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88867" y="2281201"/>
              <a:ext cx="0" cy="2446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58096" y="1887934"/>
            <a:ext cx="2820760" cy="412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6DD6C37-7D85-4A02-8D33-0380F6498C27}"/>
              </a:ext>
            </a:extLst>
          </p:cNvPr>
          <p:cNvSpPr txBox="1"/>
          <p:nvPr/>
        </p:nvSpPr>
        <p:spPr>
          <a:xfrm>
            <a:off x="5978318" y="3931873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C0F289-BE91-4F1F-8C2E-57FA276F1922}"/>
              </a:ext>
            </a:extLst>
          </p:cNvPr>
          <p:cNvCxnSpPr>
            <a:cxnSpLocks/>
          </p:cNvCxnSpPr>
          <p:nvPr/>
        </p:nvCxnSpPr>
        <p:spPr>
          <a:xfrm>
            <a:off x="6388090" y="4300909"/>
            <a:ext cx="0" cy="398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E7706D4-DF0E-430C-9944-EDDC281BFE96}"/>
              </a:ext>
            </a:extLst>
          </p:cNvPr>
          <p:cNvSpPr txBox="1"/>
          <p:nvPr/>
        </p:nvSpPr>
        <p:spPr>
          <a:xfrm>
            <a:off x="5941523" y="474468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DEC9EE-FAA3-46F9-B6C3-32DF62DAD029}"/>
              </a:ext>
            </a:extLst>
          </p:cNvPr>
          <p:cNvSpPr txBox="1"/>
          <p:nvPr/>
        </p:nvSpPr>
        <p:spPr>
          <a:xfrm>
            <a:off x="6931481" y="453578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ED46E7-B259-4D77-BF6E-3EDA720C7BCB}"/>
              </a:ext>
            </a:extLst>
          </p:cNvPr>
          <p:cNvSpPr txBox="1"/>
          <p:nvPr/>
        </p:nvSpPr>
        <p:spPr>
          <a:xfrm>
            <a:off x="8557132" y="452083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</p:spTree>
    <p:extLst>
      <p:ext uri="{BB962C8B-B14F-4D97-AF65-F5344CB8AC3E}">
        <p14:creationId xmlns:p14="http://schemas.microsoft.com/office/powerpoint/2010/main" val="26380915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3912779" y="3125968"/>
            <a:ext cx="630652" cy="373347"/>
            <a:chOff x="-1577792" y="2432423"/>
            <a:chExt cx="538790" cy="1773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577792" y="2432423"/>
              <a:ext cx="288925" cy="934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352808" y="762883"/>
            <a:ext cx="2820760" cy="412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C0F289-BE91-4F1F-8C2E-57FA276F1922}"/>
              </a:ext>
            </a:extLst>
          </p:cNvPr>
          <p:cNvCxnSpPr>
            <a:cxnSpLocks/>
          </p:cNvCxnSpPr>
          <p:nvPr/>
        </p:nvCxnSpPr>
        <p:spPr>
          <a:xfrm>
            <a:off x="6388090" y="4300909"/>
            <a:ext cx="0" cy="398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E7706D4-DF0E-430C-9944-EDDC281BFE96}"/>
              </a:ext>
            </a:extLst>
          </p:cNvPr>
          <p:cNvSpPr txBox="1"/>
          <p:nvPr/>
        </p:nvSpPr>
        <p:spPr>
          <a:xfrm>
            <a:off x="5941523" y="474468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DEC9EE-FAA3-46F9-B6C3-32DF62DAD029}"/>
              </a:ext>
            </a:extLst>
          </p:cNvPr>
          <p:cNvSpPr txBox="1"/>
          <p:nvPr/>
        </p:nvSpPr>
        <p:spPr>
          <a:xfrm>
            <a:off x="6931481" y="453578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ED46E7-B259-4D77-BF6E-3EDA720C7BCB}"/>
              </a:ext>
            </a:extLst>
          </p:cNvPr>
          <p:cNvSpPr txBox="1"/>
          <p:nvPr/>
        </p:nvSpPr>
        <p:spPr>
          <a:xfrm>
            <a:off x="8557132" y="452083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</p:spTree>
    <p:extLst>
      <p:ext uri="{BB962C8B-B14F-4D97-AF65-F5344CB8AC3E}">
        <p14:creationId xmlns:p14="http://schemas.microsoft.com/office/powerpoint/2010/main" val="32396026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00896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3912779" y="3125968"/>
            <a:ext cx="630652" cy="373347"/>
            <a:chOff x="-1577792" y="2432423"/>
            <a:chExt cx="538790" cy="1773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577792" y="2432423"/>
              <a:ext cx="288925" cy="934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04747" y="1097488"/>
            <a:ext cx="1045309" cy="412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C0F289-BE91-4F1F-8C2E-57FA276F1922}"/>
              </a:ext>
            </a:extLst>
          </p:cNvPr>
          <p:cNvCxnSpPr>
            <a:cxnSpLocks/>
          </p:cNvCxnSpPr>
          <p:nvPr/>
        </p:nvCxnSpPr>
        <p:spPr>
          <a:xfrm>
            <a:off x="6388090" y="4300909"/>
            <a:ext cx="0" cy="398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E7706D4-DF0E-430C-9944-EDDC281BFE96}"/>
              </a:ext>
            </a:extLst>
          </p:cNvPr>
          <p:cNvSpPr txBox="1"/>
          <p:nvPr/>
        </p:nvSpPr>
        <p:spPr>
          <a:xfrm>
            <a:off x="5941523" y="474468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DEC9EE-FAA3-46F9-B6C3-32DF62DAD029}"/>
              </a:ext>
            </a:extLst>
          </p:cNvPr>
          <p:cNvSpPr txBox="1"/>
          <p:nvPr/>
        </p:nvSpPr>
        <p:spPr>
          <a:xfrm>
            <a:off x="6931481" y="453578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ED46E7-B259-4D77-BF6E-3EDA720C7BCB}"/>
              </a:ext>
            </a:extLst>
          </p:cNvPr>
          <p:cNvSpPr txBox="1"/>
          <p:nvPr/>
        </p:nvSpPr>
        <p:spPr>
          <a:xfrm>
            <a:off x="8557132" y="452083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717988-6E6A-4040-BC2B-AD83BF7BAD77}"/>
              </a:ext>
            </a:extLst>
          </p:cNvPr>
          <p:cNvCxnSpPr>
            <a:cxnSpLocks/>
          </p:cNvCxnSpPr>
          <p:nvPr/>
        </p:nvCxnSpPr>
        <p:spPr>
          <a:xfrm>
            <a:off x="7382226" y="4990901"/>
            <a:ext cx="0" cy="973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87039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404812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</a:t>
            </a:r>
            <a:r>
              <a:rPr lang="en-MY" sz="1200"/>
              <a:t>+ 1 + 0</a:t>
            </a:r>
            <a:endParaRPr lang="en-MY" sz="12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3958500" y="3125968"/>
            <a:ext cx="584932" cy="373347"/>
            <a:chOff x="-1538732" y="2432423"/>
            <a:chExt cx="499730" cy="1773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88867" y="2432423"/>
              <a:ext cx="249865" cy="9341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510638" y="762883"/>
            <a:ext cx="2662104" cy="311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C0F289-BE91-4F1F-8C2E-57FA276F1922}"/>
              </a:ext>
            </a:extLst>
          </p:cNvPr>
          <p:cNvCxnSpPr>
            <a:cxnSpLocks/>
          </p:cNvCxnSpPr>
          <p:nvPr/>
        </p:nvCxnSpPr>
        <p:spPr>
          <a:xfrm>
            <a:off x="6388090" y="4300909"/>
            <a:ext cx="0" cy="398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E7706D4-DF0E-430C-9944-EDDC281BFE96}"/>
              </a:ext>
            </a:extLst>
          </p:cNvPr>
          <p:cNvSpPr txBox="1"/>
          <p:nvPr/>
        </p:nvSpPr>
        <p:spPr>
          <a:xfrm>
            <a:off x="5941523" y="474468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ED46E7-B259-4D77-BF6E-3EDA720C7BCB}"/>
              </a:ext>
            </a:extLst>
          </p:cNvPr>
          <p:cNvSpPr txBox="1"/>
          <p:nvPr/>
        </p:nvSpPr>
        <p:spPr>
          <a:xfrm>
            <a:off x="8557132" y="452083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717988-6E6A-4040-BC2B-AD83BF7BAD77}"/>
              </a:ext>
            </a:extLst>
          </p:cNvPr>
          <p:cNvCxnSpPr>
            <a:cxnSpLocks/>
          </p:cNvCxnSpPr>
          <p:nvPr/>
        </p:nvCxnSpPr>
        <p:spPr>
          <a:xfrm>
            <a:off x="7382226" y="4990901"/>
            <a:ext cx="0" cy="973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96330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81136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3958500" y="3125968"/>
            <a:ext cx="584932" cy="373347"/>
            <a:chOff x="-1538732" y="2432423"/>
            <a:chExt cx="499730" cy="1773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88867" y="2432423"/>
              <a:ext cx="249865" cy="9341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14525" y="1148254"/>
            <a:ext cx="1056796" cy="311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C0F289-BE91-4F1F-8C2E-57FA276F1922}"/>
              </a:ext>
            </a:extLst>
          </p:cNvPr>
          <p:cNvCxnSpPr>
            <a:cxnSpLocks/>
          </p:cNvCxnSpPr>
          <p:nvPr/>
        </p:nvCxnSpPr>
        <p:spPr>
          <a:xfrm>
            <a:off x="6388090" y="4300909"/>
            <a:ext cx="0" cy="398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E7706D4-DF0E-430C-9944-EDDC281BFE96}"/>
              </a:ext>
            </a:extLst>
          </p:cNvPr>
          <p:cNvSpPr txBox="1"/>
          <p:nvPr/>
        </p:nvSpPr>
        <p:spPr>
          <a:xfrm>
            <a:off x="5941523" y="474468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ED46E7-B259-4D77-BF6E-3EDA720C7BCB}"/>
              </a:ext>
            </a:extLst>
          </p:cNvPr>
          <p:cNvSpPr txBox="1"/>
          <p:nvPr/>
        </p:nvSpPr>
        <p:spPr>
          <a:xfrm>
            <a:off x="8557132" y="452083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717988-6E6A-4040-BC2B-AD83BF7BAD77}"/>
              </a:ext>
            </a:extLst>
          </p:cNvPr>
          <p:cNvCxnSpPr>
            <a:cxnSpLocks/>
          </p:cNvCxnSpPr>
          <p:nvPr/>
        </p:nvCxnSpPr>
        <p:spPr>
          <a:xfrm>
            <a:off x="7382226" y="4990901"/>
            <a:ext cx="0" cy="973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E2283B9-3471-4388-9485-0473A3EBB811}"/>
              </a:ext>
            </a:extLst>
          </p:cNvPr>
          <p:cNvCxnSpPr>
            <a:cxnSpLocks/>
          </p:cNvCxnSpPr>
          <p:nvPr/>
        </p:nvCxnSpPr>
        <p:spPr>
          <a:xfrm>
            <a:off x="8906226" y="4920018"/>
            <a:ext cx="0" cy="973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35278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3958500" y="3125968"/>
            <a:ext cx="584932" cy="373347"/>
            <a:chOff x="-1538732" y="2432423"/>
            <a:chExt cx="499730" cy="1773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88867" y="2432423"/>
              <a:ext cx="249865" cy="9341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14525" y="1148254"/>
            <a:ext cx="1056796" cy="311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C0F289-BE91-4F1F-8C2E-57FA276F1922}"/>
              </a:ext>
            </a:extLst>
          </p:cNvPr>
          <p:cNvCxnSpPr>
            <a:cxnSpLocks/>
          </p:cNvCxnSpPr>
          <p:nvPr/>
        </p:nvCxnSpPr>
        <p:spPr>
          <a:xfrm>
            <a:off x="6388090" y="4300909"/>
            <a:ext cx="0" cy="398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E7706D4-DF0E-430C-9944-EDDC281BFE96}"/>
              </a:ext>
            </a:extLst>
          </p:cNvPr>
          <p:cNvSpPr txBox="1"/>
          <p:nvPr/>
        </p:nvSpPr>
        <p:spPr>
          <a:xfrm>
            <a:off x="5941523" y="474468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ED46E7-B259-4D77-BF6E-3EDA720C7BCB}"/>
              </a:ext>
            </a:extLst>
          </p:cNvPr>
          <p:cNvSpPr txBox="1"/>
          <p:nvPr/>
        </p:nvSpPr>
        <p:spPr>
          <a:xfrm>
            <a:off x="8557132" y="452083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717988-6E6A-4040-BC2B-AD83BF7BAD77}"/>
              </a:ext>
            </a:extLst>
          </p:cNvPr>
          <p:cNvCxnSpPr>
            <a:cxnSpLocks/>
          </p:cNvCxnSpPr>
          <p:nvPr/>
        </p:nvCxnSpPr>
        <p:spPr>
          <a:xfrm>
            <a:off x="7382226" y="4990901"/>
            <a:ext cx="0" cy="973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E2283B9-3471-4388-9485-0473A3EBB811}"/>
              </a:ext>
            </a:extLst>
          </p:cNvPr>
          <p:cNvCxnSpPr>
            <a:cxnSpLocks/>
          </p:cNvCxnSpPr>
          <p:nvPr/>
        </p:nvCxnSpPr>
        <p:spPr>
          <a:xfrm>
            <a:off x="8906226" y="4920018"/>
            <a:ext cx="0" cy="973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1CF1D3F-4BA2-4ED6-B001-432C17CD7339}"/>
              </a:ext>
            </a:extLst>
          </p:cNvPr>
          <p:cNvSpPr/>
          <p:nvPr/>
        </p:nvSpPr>
        <p:spPr>
          <a:xfrm>
            <a:off x="3113578" y="4491500"/>
            <a:ext cx="8022313" cy="1331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F23035A4-8C47-4C56-B4C8-4B7B5324506E}"/>
              </a:ext>
            </a:extLst>
          </p:cNvPr>
          <p:cNvSpPr/>
          <p:nvPr/>
        </p:nvSpPr>
        <p:spPr>
          <a:xfrm>
            <a:off x="9875294" y="2813000"/>
            <a:ext cx="2103810" cy="1140702"/>
          </a:xfrm>
          <a:prstGeom prst="wedgeRectCallout">
            <a:avLst>
              <a:gd name="adj1" fmla="val -89165"/>
              <a:gd name="adj2" fmla="val 883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We remove this part because of limitation of space</a:t>
            </a:r>
          </a:p>
        </p:txBody>
      </p:sp>
    </p:spTree>
    <p:extLst>
      <p:ext uri="{BB962C8B-B14F-4D97-AF65-F5344CB8AC3E}">
        <p14:creationId xmlns:p14="http://schemas.microsoft.com/office/powerpoint/2010/main" val="28955206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 + 0 + 0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</p:spTree>
    <p:extLst>
      <p:ext uri="{BB962C8B-B14F-4D97-AF65-F5344CB8AC3E}">
        <p14:creationId xmlns:p14="http://schemas.microsoft.com/office/powerpoint/2010/main" val="260748834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246863" y="2865410"/>
            <a:ext cx="584932" cy="604332"/>
            <a:chOff x="-1538732" y="2322721"/>
            <a:chExt cx="499730" cy="2870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88867" y="2322721"/>
              <a:ext cx="0" cy="2031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372919" y="745637"/>
            <a:ext cx="2738104" cy="41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</p:spTree>
    <p:extLst>
      <p:ext uri="{BB962C8B-B14F-4D97-AF65-F5344CB8AC3E}">
        <p14:creationId xmlns:p14="http://schemas.microsoft.com/office/powerpoint/2010/main" val="10847315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246863" y="2865410"/>
            <a:ext cx="584932" cy="604332"/>
            <a:chOff x="-1538732" y="2322721"/>
            <a:chExt cx="499730" cy="2870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88867" y="2322721"/>
              <a:ext cx="0" cy="2031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71860" y="1117777"/>
            <a:ext cx="935666" cy="41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62A4133B-6922-4DA3-B66D-A8D277CEA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328951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91033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246863" y="2865410"/>
            <a:ext cx="584932" cy="604332"/>
            <a:chOff x="-1538732" y="2322721"/>
            <a:chExt cx="499730" cy="2870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88867" y="2322721"/>
              <a:ext cx="0" cy="2031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82493" y="1399878"/>
            <a:ext cx="935666" cy="41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62A4133B-6922-4DA3-B66D-A8D277CEA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60760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14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2BA1E12-3615-481F-982D-70539C745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794858"/>
              </p:ext>
            </p:extLst>
          </p:nvPr>
        </p:nvGraphicFramePr>
        <p:xfrm>
          <a:off x="3700130" y="185774"/>
          <a:ext cx="1765005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108</a:t>
                      </a:r>
                    </a:p>
                    <a:p>
                      <a:pPr algn="ctr"/>
                      <a:r>
                        <a:rPr lang="en-MY" sz="1000" dirty="0"/>
                        <a:t>price = 600</a:t>
                      </a:r>
                    </a:p>
                    <a:p>
                      <a:pPr algn="ctr"/>
                      <a:r>
                        <a:rPr lang="en-MY" sz="1000" dirty="0"/>
                        <a:t>quantity = 50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05CE8B3-BE32-4D2F-BDC9-6F3554D86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6524" r="23397" b="33884"/>
          <a:stretch/>
        </p:blipFill>
        <p:spPr>
          <a:xfrm>
            <a:off x="9245790" y="137698"/>
            <a:ext cx="2449138" cy="2063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43F08-31E2-4348-9325-1E464A53E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699" y="2272192"/>
            <a:ext cx="4458152" cy="403970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A3064E-CC0B-4488-ADF0-B08DBB6C89CC}"/>
              </a:ext>
            </a:extLst>
          </p:cNvPr>
          <p:cNvCxnSpPr/>
          <p:nvPr/>
        </p:nvCxnSpPr>
        <p:spPr>
          <a:xfrm>
            <a:off x="8709173" y="935664"/>
            <a:ext cx="850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236F576-B171-40DC-9838-0E13E2211FB3}"/>
              </a:ext>
            </a:extLst>
          </p:cNvPr>
          <p:cNvSpPr/>
          <p:nvPr/>
        </p:nvSpPr>
        <p:spPr>
          <a:xfrm>
            <a:off x="8059479" y="4635795"/>
            <a:ext cx="3795823" cy="14460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67DBAD-AF00-4D5F-9805-4A55F8B325F6}"/>
              </a:ext>
            </a:extLst>
          </p:cNvPr>
          <p:cNvCxnSpPr/>
          <p:nvPr/>
        </p:nvCxnSpPr>
        <p:spPr>
          <a:xfrm>
            <a:off x="3891516" y="1137676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1F5886-E327-4D50-9B56-3CFF07061BB8}"/>
              </a:ext>
            </a:extLst>
          </p:cNvPr>
          <p:cNvCxnSpPr/>
          <p:nvPr/>
        </p:nvCxnSpPr>
        <p:spPr>
          <a:xfrm>
            <a:off x="5277293" y="1115887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D2F5B7-FA9A-414B-9B73-6CC043329AE7}"/>
              </a:ext>
            </a:extLst>
          </p:cNvPr>
          <p:cNvSpPr txBox="1"/>
          <p:nvPr/>
        </p:nvSpPr>
        <p:spPr>
          <a:xfrm>
            <a:off x="4990432" y="1679937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296B2A-233B-451D-B176-F77215049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777" y="2477386"/>
            <a:ext cx="2295525" cy="26479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B79AF4-F43C-474F-B26E-D5D8983FB8B5}"/>
              </a:ext>
            </a:extLst>
          </p:cNvPr>
          <p:cNvSpPr txBox="1"/>
          <p:nvPr/>
        </p:nvSpPr>
        <p:spPr>
          <a:xfrm>
            <a:off x="11207602" y="3429000"/>
            <a:ext cx="79655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000" dirty="0"/>
              <a:t>Class </a:t>
            </a:r>
            <a:r>
              <a:rPr lang="en-MY" sz="1000" dirty="0" err="1"/>
              <a:t>TreeNode</a:t>
            </a:r>
            <a:endParaRPr lang="en-MY" sz="1000" dirty="0"/>
          </a:p>
        </p:txBody>
      </p: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48A7DAD1-8550-4A01-AA1A-4CD2CAA78B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326834"/>
              </p:ext>
            </p:extLst>
          </p:nvPr>
        </p:nvGraphicFramePr>
        <p:xfrm>
          <a:off x="3023192" y="1699140"/>
          <a:ext cx="1765005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106</a:t>
                      </a:r>
                    </a:p>
                    <a:p>
                      <a:pPr algn="ctr"/>
                      <a:r>
                        <a:rPr lang="en-MY" sz="1000" dirty="0"/>
                        <a:t>price = 650</a:t>
                      </a:r>
                    </a:p>
                    <a:p>
                      <a:pPr algn="ctr"/>
                      <a:r>
                        <a:rPr lang="en-MY" sz="1000" dirty="0"/>
                        <a:t>quantity = 100</a:t>
                      </a:r>
                    </a:p>
                    <a:p>
                      <a:pPr algn="ctr"/>
                      <a:r>
                        <a:rPr lang="en-MY" sz="1000" dirty="0"/>
                        <a:t>company =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BFC339-7FC9-4432-8239-D7723692EB2A}"/>
              </a:ext>
            </a:extLst>
          </p:cNvPr>
          <p:cNvCxnSpPr/>
          <p:nvPr/>
        </p:nvCxnSpPr>
        <p:spPr>
          <a:xfrm>
            <a:off x="3214578" y="2651042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D83A26-F0D7-4C87-A93D-DFE058EB0C2C}"/>
              </a:ext>
            </a:extLst>
          </p:cNvPr>
          <p:cNvCxnSpPr/>
          <p:nvPr/>
        </p:nvCxnSpPr>
        <p:spPr>
          <a:xfrm>
            <a:off x="4600355" y="2629253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E99F98-B45F-48D1-A0C0-512A686D8F7E}"/>
              </a:ext>
            </a:extLst>
          </p:cNvPr>
          <p:cNvSpPr txBox="1"/>
          <p:nvPr/>
        </p:nvSpPr>
        <p:spPr>
          <a:xfrm>
            <a:off x="2746747" y="3193303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A1CFEA-224A-4359-B293-CBAF7D085588}"/>
              </a:ext>
            </a:extLst>
          </p:cNvPr>
          <p:cNvSpPr txBox="1"/>
          <p:nvPr/>
        </p:nvSpPr>
        <p:spPr>
          <a:xfrm>
            <a:off x="4313494" y="3193303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91384E-6911-464A-86B1-61ECFD2ADDA2}"/>
              </a:ext>
            </a:extLst>
          </p:cNvPr>
          <p:cNvSpPr txBox="1"/>
          <p:nvPr/>
        </p:nvSpPr>
        <p:spPr>
          <a:xfrm>
            <a:off x="6177506" y="74702"/>
            <a:ext cx="2392325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200" dirty="0"/>
              <a:t>public void </a:t>
            </a:r>
            <a:r>
              <a:rPr lang="en-MY" sz="1200" dirty="0" err="1"/>
              <a:t>insertNode</a:t>
            </a:r>
            <a:r>
              <a:rPr lang="en-MY" sz="1200" dirty="0"/>
              <a:t>(Software d)</a:t>
            </a:r>
          </a:p>
          <a:p>
            <a:r>
              <a:rPr lang="en-MY" sz="1200" dirty="0"/>
              <a:t>{</a:t>
            </a:r>
          </a:p>
          <a:p>
            <a:r>
              <a:rPr lang="en-MY" sz="1200" dirty="0"/>
              <a:t>  if(root == null)</a:t>
            </a:r>
          </a:p>
          <a:p>
            <a:r>
              <a:rPr lang="en-MY" sz="1200" dirty="0"/>
              <a:t>        root = new </a:t>
            </a:r>
            <a:r>
              <a:rPr lang="en-MY" sz="1200" dirty="0" err="1"/>
              <a:t>TreeNode</a:t>
            </a:r>
            <a:r>
              <a:rPr lang="en-MY" sz="1200" dirty="0"/>
              <a:t>(d)</a:t>
            </a:r>
          </a:p>
          <a:p>
            <a:r>
              <a:rPr lang="en-MY" sz="1200" dirty="0"/>
              <a:t>  else</a:t>
            </a:r>
          </a:p>
          <a:p>
            <a:r>
              <a:rPr lang="en-MY" sz="1200" dirty="0"/>
              <a:t>       </a:t>
            </a:r>
            <a:r>
              <a:rPr lang="en-MY" sz="1200" dirty="0" err="1"/>
              <a:t>root.insert</a:t>
            </a:r>
            <a:r>
              <a:rPr lang="en-MY" sz="1200" dirty="0"/>
              <a:t>(d)</a:t>
            </a:r>
          </a:p>
          <a:p>
            <a:r>
              <a:rPr lang="en-MY" sz="1200" dirty="0"/>
              <a:t>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F5FE8B-881C-4F3D-943E-F58D61848D8C}"/>
              </a:ext>
            </a:extLst>
          </p:cNvPr>
          <p:cNvSpPr txBox="1"/>
          <p:nvPr/>
        </p:nvSpPr>
        <p:spPr>
          <a:xfrm>
            <a:off x="7829982" y="1082732"/>
            <a:ext cx="796556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000" dirty="0"/>
              <a:t>Class BST2</a:t>
            </a:r>
          </a:p>
        </p:txBody>
      </p:sp>
    </p:spTree>
    <p:extLst>
      <p:ext uri="{BB962C8B-B14F-4D97-AF65-F5344CB8AC3E}">
        <p14:creationId xmlns:p14="http://schemas.microsoft.com/office/powerpoint/2010/main" val="20189033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246863" y="2865410"/>
            <a:ext cx="584932" cy="604332"/>
            <a:chOff x="-1538732" y="2322721"/>
            <a:chExt cx="499730" cy="2870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88867" y="2322721"/>
              <a:ext cx="0" cy="2031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61228" y="1889625"/>
            <a:ext cx="935666" cy="41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62A4133B-6922-4DA3-B66D-A8D277CEA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49349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FE2588-1359-439F-89CB-3018DFD3EDC5}"/>
              </a:ext>
            </a:extLst>
          </p:cNvPr>
          <p:cNvCxnSpPr>
            <a:cxnSpLocks/>
          </p:cNvCxnSpPr>
          <p:nvPr/>
        </p:nvCxnSpPr>
        <p:spPr>
          <a:xfrm>
            <a:off x="7839739" y="4393058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C39689F-07EC-4C6D-AB53-1BA2DB1283AA}"/>
              </a:ext>
            </a:extLst>
          </p:cNvPr>
          <p:cNvSpPr txBox="1"/>
          <p:nvPr/>
        </p:nvSpPr>
        <p:spPr>
          <a:xfrm>
            <a:off x="7389202" y="4659326"/>
            <a:ext cx="3817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E28ACE-7AD3-4E71-83A7-6285A7285D54}"/>
              </a:ext>
            </a:extLst>
          </p:cNvPr>
          <p:cNvSpPr txBox="1"/>
          <p:nvPr/>
        </p:nvSpPr>
        <p:spPr>
          <a:xfrm>
            <a:off x="8437235" y="443753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C8DBEE-421B-4A32-AF24-601FDB13E37D}"/>
              </a:ext>
            </a:extLst>
          </p:cNvPr>
          <p:cNvSpPr txBox="1"/>
          <p:nvPr/>
        </p:nvSpPr>
        <p:spPr>
          <a:xfrm>
            <a:off x="9948489" y="442532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</p:spTree>
    <p:extLst>
      <p:ext uri="{BB962C8B-B14F-4D97-AF65-F5344CB8AC3E}">
        <p14:creationId xmlns:p14="http://schemas.microsoft.com/office/powerpoint/2010/main" val="273496522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246863" y="3062172"/>
            <a:ext cx="584932" cy="407564"/>
            <a:chOff x="-1538732" y="2416172"/>
            <a:chExt cx="499730" cy="1935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538732" y="2416172"/>
              <a:ext cx="249865" cy="1096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437235" y="745636"/>
            <a:ext cx="3014030" cy="402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62A4133B-6922-4DA3-B66D-A8D277CEA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00680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FE2588-1359-439F-89CB-3018DFD3EDC5}"/>
              </a:ext>
            </a:extLst>
          </p:cNvPr>
          <p:cNvCxnSpPr>
            <a:cxnSpLocks/>
          </p:cNvCxnSpPr>
          <p:nvPr/>
        </p:nvCxnSpPr>
        <p:spPr>
          <a:xfrm>
            <a:off x="7839739" y="4393058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C39689F-07EC-4C6D-AB53-1BA2DB1283AA}"/>
              </a:ext>
            </a:extLst>
          </p:cNvPr>
          <p:cNvSpPr txBox="1"/>
          <p:nvPr/>
        </p:nvSpPr>
        <p:spPr>
          <a:xfrm>
            <a:off x="7389202" y="4659326"/>
            <a:ext cx="3817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E28ACE-7AD3-4E71-83A7-6285A7285D54}"/>
              </a:ext>
            </a:extLst>
          </p:cNvPr>
          <p:cNvSpPr txBox="1"/>
          <p:nvPr/>
        </p:nvSpPr>
        <p:spPr>
          <a:xfrm>
            <a:off x="8437235" y="443753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C8DBEE-421B-4A32-AF24-601FDB13E37D}"/>
              </a:ext>
            </a:extLst>
          </p:cNvPr>
          <p:cNvSpPr txBox="1"/>
          <p:nvPr/>
        </p:nvSpPr>
        <p:spPr>
          <a:xfrm>
            <a:off x="9948489" y="442532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</p:spTree>
    <p:extLst>
      <p:ext uri="{BB962C8B-B14F-4D97-AF65-F5344CB8AC3E}">
        <p14:creationId xmlns:p14="http://schemas.microsoft.com/office/powerpoint/2010/main" val="426955566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 + 0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246863" y="3062172"/>
            <a:ext cx="584932" cy="407564"/>
            <a:chOff x="-1538732" y="2416172"/>
            <a:chExt cx="499730" cy="1935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538732" y="2416172"/>
              <a:ext cx="249865" cy="1096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39962" y="1102417"/>
            <a:ext cx="1052623" cy="402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62A4133B-6922-4DA3-B66D-A8D277CEA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45244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FE2588-1359-439F-89CB-3018DFD3EDC5}"/>
              </a:ext>
            </a:extLst>
          </p:cNvPr>
          <p:cNvCxnSpPr>
            <a:cxnSpLocks/>
          </p:cNvCxnSpPr>
          <p:nvPr/>
        </p:nvCxnSpPr>
        <p:spPr>
          <a:xfrm>
            <a:off x="7839739" y="4393058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C39689F-07EC-4C6D-AB53-1BA2DB1283AA}"/>
              </a:ext>
            </a:extLst>
          </p:cNvPr>
          <p:cNvSpPr txBox="1"/>
          <p:nvPr/>
        </p:nvSpPr>
        <p:spPr>
          <a:xfrm>
            <a:off x="7389202" y="4659326"/>
            <a:ext cx="3817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E28ACE-7AD3-4E71-83A7-6285A7285D54}"/>
              </a:ext>
            </a:extLst>
          </p:cNvPr>
          <p:cNvSpPr txBox="1"/>
          <p:nvPr/>
        </p:nvSpPr>
        <p:spPr>
          <a:xfrm>
            <a:off x="8437235" y="443753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C8DBEE-421B-4A32-AF24-601FDB13E37D}"/>
              </a:ext>
            </a:extLst>
          </p:cNvPr>
          <p:cNvSpPr txBox="1"/>
          <p:nvPr/>
        </p:nvSpPr>
        <p:spPr>
          <a:xfrm>
            <a:off x="9948489" y="442532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54B05A-E26D-4EF6-9E27-A1DC3F6C2BB0}"/>
              </a:ext>
            </a:extLst>
          </p:cNvPr>
          <p:cNvCxnSpPr>
            <a:cxnSpLocks/>
          </p:cNvCxnSpPr>
          <p:nvPr/>
        </p:nvCxnSpPr>
        <p:spPr>
          <a:xfrm>
            <a:off x="8727253" y="4905547"/>
            <a:ext cx="0" cy="1049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9664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 + 0 + 0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246863" y="3083448"/>
            <a:ext cx="584932" cy="386294"/>
            <a:chOff x="-1538732" y="2426274"/>
            <a:chExt cx="499730" cy="1834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88867" y="2426274"/>
              <a:ext cx="249865" cy="995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39962" y="1102417"/>
            <a:ext cx="1052623" cy="402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62A4133B-6922-4DA3-B66D-A8D277CEA93B}"/>
              </a:ext>
            </a:extLst>
          </p:cNvPr>
          <p:cNvGraphicFramePr>
            <a:graphicFrameLocks noGrp="1"/>
          </p:cNvGraphicFramePr>
          <p:nvPr/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FE2588-1359-439F-89CB-3018DFD3EDC5}"/>
              </a:ext>
            </a:extLst>
          </p:cNvPr>
          <p:cNvCxnSpPr>
            <a:cxnSpLocks/>
          </p:cNvCxnSpPr>
          <p:nvPr/>
        </p:nvCxnSpPr>
        <p:spPr>
          <a:xfrm>
            <a:off x="7839739" y="4393058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C39689F-07EC-4C6D-AB53-1BA2DB1283AA}"/>
              </a:ext>
            </a:extLst>
          </p:cNvPr>
          <p:cNvSpPr txBox="1"/>
          <p:nvPr/>
        </p:nvSpPr>
        <p:spPr>
          <a:xfrm>
            <a:off x="7389202" y="4659326"/>
            <a:ext cx="3817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C8DBEE-421B-4A32-AF24-601FDB13E37D}"/>
              </a:ext>
            </a:extLst>
          </p:cNvPr>
          <p:cNvSpPr txBox="1"/>
          <p:nvPr/>
        </p:nvSpPr>
        <p:spPr>
          <a:xfrm>
            <a:off x="9948489" y="442532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54B05A-E26D-4EF6-9E27-A1DC3F6C2BB0}"/>
              </a:ext>
            </a:extLst>
          </p:cNvPr>
          <p:cNvCxnSpPr>
            <a:cxnSpLocks/>
          </p:cNvCxnSpPr>
          <p:nvPr/>
        </p:nvCxnSpPr>
        <p:spPr>
          <a:xfrm>
            <a:off x="8727253" y="4905547"/>
            <a:ext cx="0" cy="1049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FC3AD6-941A-45BB-8127-6998B8153B24}"/>
              </a:ext>
            </a:extLst>
          </p:cNvPr>
          <p:cNvCxnSpPr>
            <a:cxnSpLocks/>
          </p:cNvCxnSpPr>
          <p:nvPr/>
        </p:nvCxnSpPr>
        <p:spPr>
          <a:xfrm>
            <a:off x="10304416" y="4905547"/>
            <a:ext cx="0" cy="1049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9624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 + 0 + 0 + 0 + 0 = 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246863" y="3083448"/>
            <a:ext cx="584932" cy="386294"/>
            <a:chOff x="-1538732" y="2426274"/>
            <a:chExt cx="499730" cy="1834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88867" y="2426274"/>
              <a:ext cx="249865" cy="995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FE2588-1359-439F-89CB-3018DFD3EDC5}"/>
              </a:ext>
            </a:extLst>
          </p:cNvPr>
          <p:cNvCxnSpPr>
            <a:cxnSpLocks/>
          </p:cNvCxnSpPr>
          <p:nvPr/>
        </p:nvCxnSpPr>
        <p:spPr>
          <a:xfrm>
            <a:off x="7839739" y="4393058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C39689F-07EC-4C6D-AB53-1BA2DB1283AA}"/>
              </a:ext>
            </a:extLst>
          </p:cNvPr>
          <p:cNvSpPr txBox="1"/>
          <p:nvPr/>
        </p:nvSpPr>
        <p:spPr>
          <a:xfrm>
            <a:off x="7389202" y="4659326"/>
            <a:ext cx="3817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C8DBEE-421B-4A32-AF24-601FDB13E37D}"/>
              </a:ext>
            </a:extLst>
          </p:cNvPr>
          <p:cNvSpPr txBox="1"/>
          <p:nvPr/>
        </p:nvSpPr>
        <p:spPr>
          <a:xfrm>
            <a:off x="9948489" y="442532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54B05A-E26D-4EF6-9E27-A1DC3F6C2BB0}"/>
              </a:ext>
            </a:extLst>
          </p:cNvPr>
          <p:cNvCxnSpPr>
            <a:cxnSpLocks/>
          </p:cNvCxnSpPr>
          <p:nvPr/>
        </p:nvCxnSpPr>
        <p:spPr>
          <a:xfrm>
            <a:off x="8727253" y="4905547"/>
            <a:ext cx="0" cy="1049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FC3AD6-941A-45BB-8127-6998B8153B24}"/>
              </a:ext>
            </a:extLst>
          </p:cNvPr>
          <p:cNvCxnSpPr>
            <a:cxnSpLocks/>
          </p:cNvCxnSpPr>
          <p:nvPr/>
        </p:nvCxnSpPr>
        <p:spPr>
          <a:xfrm>
            <a:off x="10304416" y="4905547"/>
            <a:ext cx="0" cy="1049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32046A5-6EA3-4301-99A5-3427F2EE9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223"/>
          <a:stretch/>
        </p:blipFill>
        <p:spPr>
          <a:xfrm>
            <a:off x="7720617" y="348218"/>
            <a:ext cx="4455743" cy="80956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5C749CA-A14A-4A30-8C9F-5F8FA7DDE87C}"/>
              </a:ext>
            </a:extLst>
          </p:cNvPr>
          <p:cNvSpPr/>
          <p:nvPr/>
        </p:nvSpPr>
        <p:spPr>
          <a:xfrm>
            <a:off x="7848694" y="461171"/>
            <a:ext cx="3949325" cy="407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6566524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 + 0 + 0 + 0 + 0 = 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246863" y="3083448"/>
            <a:ext cx="584932" cy="386294"/>
            <a:chOff x="-1538732" y="2426274"/>
            <a:chExt cx="499730" cy="1834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88867" y="2426274"/>
              <a:ext cx="249865" cy="995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FE2588-1359-439F-89CB-3018DFD3EDC5}"/>
              </a:ext>
            </a:extLst>
          </p:cNvPr>
          <p:cNvCxnSpPr>
            <a:cxnSpLocks/>
          </p:cNvCxnSpPr>
          <p:nvPr/>
        </p:nvCxnSpPr>
        <p:spPr>
          <a:xfrm>
            <a:off x="7839739" y="4393058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C39689F-07EC-4C6D-AB53-1BA2DB1283AA}"/>
              </a:ext>
            </a:extLst>
          </p:cNvPr>
          <p:cNvSpPr txBox="1"/>
          <p:nvPr/>
        </p:nvSpPr>
        <p:spPr>
          <a:xfrm>
            <a:off x="7389202" y="4659326"/>
            <a:ext cx="3817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C8DBEE-421B-4A32-AF24-601FDB13E37D}"/>
              </a:ext>
            </a:extLst>
          </p:cNvPr>
          <p:cNvSpPr txBox="1"/>
          <p:nvPr/>
        </p:nvSpPr>
        <p:spPr>
          <a:xfrm>
            <a:off x="9948489" y="442532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54B05A-E26D-4EF6-9E27-A1DC3F6C2BB0}"/>
              </a:ext>
            </a:extLst>
          </p:cNvPr>
          <p:cNvCxnSpPr>
            <a:cxnSpLocks/>
          </p:cNvCxnSpPr>
          <p:nvPr/>
        </p:nvCxnSpPr>
        <p:spPr>
          <a:xfrm>
            <a:off x="8727253" y="4905547"/>
            <a:ext cx="0" cy="1049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FC3AD6-941A-45BB-8127-6998B8153B24}"/>
              </a:ext>
            </a:extLst>
          </p:cNvPr>
          <p:cNvCxnSpPr>
            <a:cxnSpLocks/>
          </p:cNvCxnSpPr>
          <p:nvPr/>
        </p:nvCxnSpPr>
        <p:spPr>
          <a:xfrm>
            <a:off x="10304416" y="4905547"/>
            <a:ext cx="0" cy="1049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32046A5-6EA3-4301-99A5-3427F2EE9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223"/>
          <a:stretch/>
        </p:blipFill>
        <p:spPr>
          <a:xfrm>
            <a:off x="7720617" y="348218"/>
            <a:ext cx="4455743" cy="80956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5C749CA-A14A-4A30-8C9F-5F8FA7DDE87C}"/>
              </a:ext>
            </a:extLst>
          </p:cNvPr>
          <p:cNvSpPr/>
          <p:nvPr/>
        </p:nvSpPr>
        <p:spPr>
          <a:xfrm>
            <a:off x="7848694" y="461171"/>
            <a:ext cx="3949325" cy="407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3CB84-6F36-4327-A339-85F64ABACB92}"/>
              </a:ext>
            </a:extLst>
          </p:cNvPr>
          <p:cNvSpPr txBox="1"/>
          <p:nvPr/>
        </p:nvSpPr>
        <p:spPr>
          <a:xfrm>
            <a:off x="2494992" y="6209396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No. of software for each company 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FE901-77CF-4417-9C59-10E10A908D0C}"/>
              </a:ext>
            </a:extLst>
          </p:cNvPr>
          <p:cNvSpPr txBox="1"/>
          <p:nvPr/>
        </p:nvSpPr>
        <p:spPr>
          <a:xfrm>
            <a:off x="2494991" y="6448422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Borland = 3</a:t>
            </a:r>
          </a:p>
        </p:txBody>
      </p:sp>
    </p:spTree>
    <p:extLst>
      <p:ext uri="{BB962C8B-B14F-4D97-AF65-F5344CB8AC3E}">
        <p14:creationId xmlns:p14="http://schemas.microsoft.com/office/powerpoint/2010/main" val="85808326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769E-9CA9-407A-A407-1A70A6FF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D3CD7-0E11-41FB-9302-7EBE384AC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Please do yourself for other brand</a:t>
            </a:r>
          </a:p>
        </p:txBody>
      </p:sp>
    </p:spTree>
    <p:extLst>
      <p:ext uri="{BB962C8B-B14F-4D97-AF65-F5344CB8AC3E}">
        <p14:creationId xmlns:p14="http://schemas.microsoft.com/office/powerpoint/2010/main" val="226257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2BA1E12-3615-481F-982D-70539C7450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00130" y="185774"/>
          <a:ext cx="1765005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108</a:t>
                      </a:r>
                    </a:p>
                    <a:p>
                      <a:pPr algn="ctr"/>
                      <a:r>
                        <a:rPr lang="en-MY" sz="1000" dirty="0"/>
                        <a:t>price = 600</a:t>
                      </a:r>
                    </a:p>
                    <a:p>
                      <a:pPr algn="ctr"/>
                      <a:r>
                        <a:rPr lang="en-MY" sz="1000" dirty="0"/>
                        <a:t>quantity = 50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05CE8B3-BE32-4D2F-BDC9-6F3554D86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6524" r="23397" b="33884"/>
          <a:stretch/>
        </p:blipFill>
        <p:spPr>
          <a:xfrm>
            <a:off x="9245790" y="137698"/>
            <a:ext cx="2449138" cy="2063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43F08-31E2-4348-9325-1E464A53E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699" y="2272192"/>
            <a:ext cx="4458152" cy="403970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A3064E-CC0B-4488-ADF0-B08DBB6C89CC}"/>
              </a:ext>
            </a:extLst>
          </p:cNvPr>
          <p:cNvCxnSpPr/>
          <p:nvPr/>
        </p:nvCxnSpPr>
        <p:spPr>
          <a:xfrm>
            <a:off x="8709173" y="1094621"/>
            <a:ext cx="850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236F576-B171-40DC-9838-0E13E2211FB3}"/>
              </a:ext>
            </a:extLst>
          </p:cNvPr>
          <p:cNvSpPr/>
          <p:nvPr/>
        </p:nvSpPr>
        <p:spPr>
          <a:xfrm>
            <a:off x="8059479" y="4635795"/>
            <a:ext cx="3795823" cy="14460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67DBAD-AF00-4D5F-9805-4A55F8B325F6}"/>
              </a:ext>
            </a:extLst>
          </p:cNvPr>
          <p:cNvCxnSpPr/>
          <p:nvPr/>
        </p:nvCxnSpPr>
        <p:spPr>
          <a:xfrm>
            <a:off x="3891516" y="1137676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1F5886-E327-4D50-9B56-3CFF07061BB8}"/>
              </a:ext>
            </a:extLst>
          </p:cNvPr>
          <p:cNvCxnSpPr/>
          <p:nvPr/>
        </p:nvCxnSpPr>
        <p:spPr>
          <a:xfrm>
            <a:off x="5277293" y="1115887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D2F5B7-FA9A-414B-9B73-6CC043329AE7}"/>
              </a:ext>
            </a:extLst>
          </p:cNvPr>
          <p:cNvSpPr txBox="1"/>
          <p:nvPr/>
        </p:nvSpPr>
        <p:spPr>
          <a:xfrm>
            <a:off x="4990432" y="1679937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296B2A-233B-451D-B176-F77215049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777" y="2477386"/>
            <a:ext cx="2295525" cy="26479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B79AF4-F43C-474F-B26E-D5D8983FB8B5}"/>
              </a:ext>
            </a:extLst>
          </p:cNvPr>
          <p:cNvSpPr txBox="1"/>
          <p:nvPr/>
        </p:nvSpPr>
        <p:spPr>
          <a:xfrm>
            <a:off x="11207602" y="3429000"/>
            <a:ext cx="79655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000" dirty="0"/>
              <a:t>Class </a:t>
            </a:r>
            <a:r>
              <a:rPr lang="en-MY" sz="1000" dirty="0" err="1"/>
              <a:t>TreeNode</a:t>
            </a:r>
            <a:endParaRPr lang="en-MY" sz="1000" dirty="0"/>
          </a:p>
        </p:txBody>
      </p: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48A7DAD1-8550-4A01-AA1A-4CD2CAA78BB1}"/>
              </a:ext>
            </a:extLst>
          </p:cNvPr>
          <p:cNvGraphicFramePr>
            <a:graphicFrameLocks/>
          </p:cNvGraphicFramePr>
          <p:nvPr/>
        </p:nvGraphicFramePr>
        <p:xfrm>
          <a:off x="3023192" y="1699140"/>
          <a:ext cx="1765005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106</a:t>
                      </a:r>
                    </a:p>
                    <a:p>
                      <a:pPr algn="ctr"/>
                      <a:r>
                        <a:rPr lang="en-MY" sz="1000" dirty="0"/>
                        <a:t>price = 650</a:t>
                      </a:r>
                    </a:p>
                    <a:p>
                      <a:pPr algn="ctr"/>
                      <a:r>
                        <a:rPr lang="en-MY" sz="1000" dirty="0"/>
                        <a:t>quantity = 100</a:t>
                      </a:r>
                    </a:p>
                    <a:p>
                      <a:pPr algn="ctr"/>
                      <a:r>
                        <a:rPr lang="en-MY" sz="1000" dirty="0"/>
                        <a:t>company </a:t>
                      </a:r>
                      <a:r>
                        <a:rPr lang="en-MY" sz="1000"/>
                        <a:t>= Microsoft</a:t>
                      </a:r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BFC339-7FC9-4432-8239-D7723692EB2A}"/>
              </a:ext>
            </a:extLst>
          </p:cNvPr>
          <p:cNvCxnSpPr/>
          <p:nvPr/>
        </p:nvCxnSpPr>
        <p:spPr>
          <a:xfrm>
            <a:off x="3214578" y="2651042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D83A26-F0D7-4C87-A93D-DFE058EB0C2C}"/>
              </a:ext>
            </a:extLst>
          </p:cNvPr>
          <p:cNvCxnSpPr/>
          <p:nvPr/>
        </p:nvCxnSpPr>
        <p:spPr>
          <a:xfrm>
            <a:off x="4600355" y="2629253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BA1CFEA-224A-4359-B293-CBAF7D085588}"/>
              </a:ext>
            </a:extLst>
          </p:cNvPr>
          <p:cNvSpPr txBox="1"/>
          <p:nvPr/>
        </p:nvSpPr>
        <p:spPr>
          <a:xfrm>
            <a:off x="4313494" y="3193303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92F1C5A1-9110-4094-B70C-D7FCD20B1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328761"/>
              </p:ext>
            </p:extLst>
          </p:nvPr>
        </p:nvGraphicFramePr>
        <p:xfrm>
          <a:off x="2346248" y="3180611"/>
          <a:ext cx="1765005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105</a:t>
                      </a:r>
                    </a:p>
                    <a:p>
                      <a:pPr algn="ctr"/>
                      <a:r>
                        <a:rPr lang="en-MY" sz="1000" dirty="0"/>
                        <a:t>price = 550</a:t>
                      </a:r>
                    </a:p>
                    <a:p>
                      <a:pPr algn="ctr"/>
                      <a:r>
                        <a:rPr lang="en-MY" sz="1000" dirty="0"/>
                        <a:t>quantity = 120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832C12-BD19-4A43-BC5F-2625B911AF37}"/>
              </a:ext>
            </a:extLst>
          </p:cNvPr>
          <p:cNvCxnSpPr/>
          <p:nvPr/>
        </p:nvCxnSpPr>
        <p:spPr>
          <a:xfrm>
            <a:off x="2537634" y="4132513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359058-041A-4AE1-8E37-98B1CAF786FB}"/>
              </a:ext>
            </a:extLst>
          </p:cNvPr>
          <p:cNvCxnSpPr/>
          <p:nvPr/>
        </p:nvCxnSpPr>
        <p:spPr>
          <a:xfrm>
            <a:off x="3923411" y="4110724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8ABFBF8-1A95-446D-8010-AA16A8987572}"/>
              </a:ext>
            </a:extLst>
          </p:cNvPr>
          <p:cNvSpPr txBox="1"/>
          <p:nvPr/>
        </p:nvSpPr>
        <p:spPr>
          <a:xfrm>
            <a:off x="2069803" y="4674774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1A8C62-7610-4128-BDD9-2E5305A6DE5F}"/>
              </a:ext>
            </a:extLst>
          </p:cNvPr>
          <p:cNvSpPr txBox="1"/>
          <p:nvPr/>
        </p:nvSpPr>
        <p:spPr>
          <a:xfrm>
            <a:off x="3636550" y="4674774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6B9082-F7DC-4E1F-A560-F0843DA4886C}"/>
              </a:ext>
            </a:extLst>
          </p:cNvPr>
          <p:cNvSpPr txBox="1"/>
          <p:nvPr/>
        </p:nvSpPr>
        <p:spPr>
          <a:xfrm>
            <a:off x="6177506" y="74702"/>
            <a:ext cx="2392325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200" dirty="0"/>
              <a:t>public void </a:t>
            </a:r>
            <a:r>
              <a:rPr lang="en-MY" sz="1200" dirty="0" err="1"/>
              <a:t>insertNode</a:t>
            </a:r>
            <a:r>
              <a:rPr lang="en-MY" sz="1200" dirty="0"/>
              <a:t>(Software d)</a:t>
            </a:r>
          </a:p>
          <a:p>
            <a:r>
              <a:rPr lang="en-MY" sz="1200" dirty="0"/>
              <a:t>{</a:t>
            </a:r>
          </a:p>
          <a:p>
            <a:r>
              <a:rPr lang="en-MY" sz="1200" dirty="0"/>
              <a:t>  if(root == null)</a:t>
            </a:r>
          </a:p>
          <a:p>
            <a:r>
              <a:rPr lang="en-MY" sz="1200" dirty="0"/>
              <a:t>        root = new </a:t>
            </a:r>
            <a:r>
              <a:rPr lang="en-MY" sz="1200" dirty="0" err="1"/>
              <a:t>TreeNode</a:t>
            </a:r>
            <a:r>
              <a:rPr lang="en-MY" sz="1200" dirty="0"/>
              <a:t>(d)</a:t>
            </a:r>
          </a:p>
          <a:p>
            <a:r>
              <a:rPr lang="en-MY" sz="1200" dirty="0"/>
              <a:t>  else</a:t>
            </a:r>
          </a:p>
          <a:p>
            <a:r>
              <a:rPr lang="en-MY" sz="1200" dirty="0"/>
              <a:t>       </a:t>
            </a:r>
            <a:r>
              <a:rPr lang="en-MY" sz="1200" dirty="0" err="1"/>
              <a:t>root.insert</a:t>
            </a:r>
            <a:r>
              <a:rPr lang="en-MY" sz="1200" dirty="0"/>
              <a:t>(d)</a:t>
            </a:r>
          </a:p>
          <a:p>
            <a:r>
              <a:rPr lang="en-MY" sz="1200" dirty="0"/>
              <a:t>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4F3FAD-5288-45E7-88B1-17433AB6BA47}"/>
              </a:ext>
            </a:extLst>
          </p:cNvPr>
          <p:cNvSpPr txBox="1"/>
          <p:nvPr/>
        </p:nvSpPr>
        <p:spPr>
          <a:xfrm>
            <a:off x="7829982" y="1082732"/>
            <a:ext cx="796556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000" dirty="0"/>
              <a:t>Class BST2</a:t>
            </a:r>
          </a:p>
        </p:txBody>
      </p:sp>
    </p:spTree>
    <p:extLst>
      <p:ext uri="{BB962C8B-B14F-4D97-AF65-F5344CB8AC3E}">
        <p14:creationId xmlns:p14="http://schemas.microsoft.com/office/powerpoint/2010/main" val="240307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2BA1E12-3615-481F-982D-70539C7450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00130" y="185774"/>
          <a:ext cx="1765005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108</a:t>
                      </a:r>
                    </a:p>
                    <a:p>
                      <a:pPr algn="ctr"/>
                      <a:r>
                        <a:rPr lang="en-MY" sz="1000" dirty="0"/>
                        <a:t>price = 600</a:t>
                      </a:r>
                    </a:p>
                    <a:p>
                      <a:pPr algn="ctr"/>
                      <a:r>
                        <a:rPr lang="en-MY" sz="1000" dirty="0"/>
                        <a:t>quantity = 50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05CE8B3-BE32-4D2F-BDC9-6F3554D86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6524" r="23397" b="33884"/>
          <a:stretch/>
        </p:blipFill>
        <p:spPr>
          <a:xfrm>
            <a:off x="9245790" y="137698"/>
            <a:ext cx="2449138" cy="2063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43F08-31E2-4348-9325-1E464A53E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699" y="2272192"/>
            <a:ext cx="4458152" cy="403970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A3064E-CC0B-4488-ADF0-B08DBB6C89CC}"/>
              </a:ext>
            </a:extLst>
          </p:cNvPr>
          <p:cNvCxnSpPr/>
          <p:nvPr/>
        </p:nvCxnSpPr>
        <p:spPr>
          <a:xfrm>
            <a:off x="8709173" y="1296639"/>
            <a:ext cx="850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236F576-B171-40DC-9838-0E13E2211FB3}"/>
              </a:ext>
            </a:extLst>
          </p:cNvPr>
          <p:cNvSpPr/>
          <p:nvPr/>
        </p:nvSpPr>
        <p:spPr>
          <a:xfrm>
            <a:off x="8059479" y="4635795"/>
            <a:ext cx="3795823" cy="14460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67DBAD-AF00-4D5F-9805-4A55F8B325F6}"/>
              </a:ext>
            </a:extLst>
          </p:cNvPr>
          <p:cNvCxnSpPr/>
          <p:nvPr/>
        </p:nvCxnSpPr>
        <p:spPr>
          <a:xfrm>
            <a:off x="3891516" y="1137676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1F5886-E327-4D50-9B56-3CFF07061BB8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5277293" y="1115887"/>
            <a:ext cx="559982" cy="579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5296B2A-233B-451D-B176-F77215049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777" y="2477386"/>
            <a:ext cx="2295525" cy="26479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B79AF4-F43C-474F-B26E-D5D8983FB8B5}"/>
              </a:ext>
            </a:extLst>
          </p:cNvPr>
          <p:cNvSpPr txBox="1"/>
          <p:nvPr/>
        </p:nvSpPr>
        <p:spPr>
          <a:xfrm>
            <a:off x="11207602" y="3429000"/>
            <a:ext cx="79655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000" dirty="0"/>
              <a:t>Class </a:t>
            </a:r>
            <a:r>
              <a:rPr lang="en-MY" sz="1000" dirty="0" err="1"/>
              <a:t>TreeNode</a:t>
            </a:r>
            <a:endParaRPr lang="en-MY" sz="1000" dirty="0"/>
          </a:p>
        </p:txBody>
      </p: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48A7DAD1-8550-4A01-AA1A-4CD2CAA78BB1}"/>
              </a:ext>
            </a:extLst>
          </p:cNvPr>
          <p:cNvGraphicFramePr>
            <a:graphicFrameLocks/>
          </p:cNvGraphicFramePr>
          <p:nvPr/>
        </p:nvGraphicFramePr>
        <p:xfrm>
          <a:off x="3023192" y="1699140"/>
          <a:ext cx="1765005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106</a:t>
                      </a:r>
                    </a:p>
                    <a:p>
                      <a:pPr algn="ctr"/>
                      <a:r>
                        <a:rPr lang="en-MY" sz="1000" dirty="0"/>
                        <a:t>price = 650</a:t>
                      </a:r>
                    </a:p>
                    <a:p>
                      <a:pPr algn="ctr"/>
                      <a:r>
                        <a:rPr lang="en-MY" sz="1000" dirty="0"/>
                        <a:t>quantity = 100</a:t>
                      </a:r>
                    </a:p>
                    <a:p>
                      <a:pPr algn="ctr"/>
                      <a:r>
                        <a:rPr lang="en-MY" sz="1000" dirty="0"/>
                        <a:t>company </a:t>
                      </a:r>
                      <a:r>
                        <a:rPr lang="en-MY" sz="1000"/>
                        <a:t>= Microsoft</a:t>
                      </a:r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BFC339-7FC9-4432-8239-D7723692EB2A}"/>
              </a:ext>
            </a:extLst>
          </p:cNvPr>
          <p:cNvCxnSpPr/>
          <p:nvPr/>
        </p:nvCxnSpPr>
        <p:spPr>
          <a:xfrm>
            <a:off x="3214578" y="2651042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D83A26-F0D7-4C87-A93D-DFE058EB0C2C}"/>
              </a:ext>
            </a:extLst>
          </p:cNvPr>
          <p:cNvCxnSpPr/>
          <p:nvPr/>
        </p:nvCxnSpPr>
        <p:spPr>
          <a:xfrm>
            <a:off x="4600355" y="2629253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BA1CFEA-224A-4359-B293-CBAF7D085588}"/>
              </a:ext>
            </a:extLst>
          </p:cNvPr>
          <p:cNvSpPr txBox="1"/>
          <p:nvPr/>
        </p:nvSpPr>
        <p:spPr>
          <a:xfrm>
            <a:off x="4313494" y="3193303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92F1C5A1-9110-4094-B70C-D7FCD20B134A}"/>
              </a:ext>
            </a:extLst>
          </p:cNvPr>
          <p:cNvGraphicFramePr>
            <a:graphicFrameLocks/>
          </p:cNvGraphicFramePr>
          <p:nvPr/>
        </p:nvGraphicFramePr>
        <p:xfrm>
          <a:off x="2346248" y="3180611"/>
          <a:ext cx="1765005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105</a:t>
                      </a:r>
                    </a:p>
                    <a:p>
                      <a:pPr algn="ctr"/>
                      <a:r>
                        <a:rPr lang="en-MY" sz="1000" dirty="0"/>
                        <a:t>price = 550</a:t>
                      </a:r>
                    </a:p>
                    <a:p>
                      <a:pPr algn="ctr"/>
                      <a:r>
                        <a:rPr lang="en-MY" sz="1000" dirty="0"/>
                        <a:t>quantity = 120</a:t>
                      </a:r>
                    </a:p>
                    <a:p>
                      <a:pPr algn="ctr"/>
                      <a:r>
                        <a:rPr lang="en-MY" sz="1000" dirty="0"/>
                        <a:t>company </a:t>
                      </a:r>
                      <a:r>
                        <a:rPr lang="en-MY" sz="1000"/>
                        <a:t>= Borland</a:t>
                      </a:r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832C12-BD19-4A43-BC5F-2625B911AF37}"/>
              </a:ext>
            </a:extLst>
          </p:cNvPr>
          <p:cNvCxnSpPr/>
          <p:nvPr/>
        </p:nvCxnSpPr>
        <p:spPr>
          <a:xfrm>
            <a:off x="2537634" y="4132513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359058-041A-4AE1-8E37-98B1CAF786FB}"/>
              </a:ext>
            </a:extLst>
          </p:cNvPr>
          <p:cNvCxnSpPr/>
          <p:nvPr/>
        </p:nvCxnSpPr>
        <p:spPr>
          <a:xfrm>
            <a:off x="3923411" y="4110724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8ABFBF8-1A95-446D-8010-AA16A8987572}"/>
              </a:ext>
            </a:extLst>
          </p:cNvPr>
          <p:cNvSpPr txBox="1"/>
          <p:nvPr/>
        </p:nvSpPr>
        <p:spPr>
          <a:xfrm>
            <a:off x="2069803" y="4674774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1A8C62-7610-4128-BDD9-2E5305A6DE5F}"/>
              </a:ext>
            </a:extLst>
          </p:cNvPr>
          <p:cNvSpPr txBox="1"/>
          <p:nvPr/>
        </p:nvSpPr>
        <p:spPr>
          <a:xfrm>
            <a:off x="3636550" y="4674774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graphicFrame>
        <p:nvGraphicFramePr>
          <p:cNvPr id="26" name="Table 9">
            <a:extLst>
              <a:ext uri="{FF2B5EF4-FFF2-40B4-BE49-F238E27FC236}">
                <a16:creationId xmlns:a16="http://schemas.microsoft.com/office/drawing/2014/main" id="{0195343D-8B39-4A0A-B539-6C90356AC6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201484"/>
              </p:ext>
            </p:extLst>
          </p:nvPr>
        </p:nvGraphicFramePr>
        <p:xfrm>
          <a:off x="4954773" y="1695588"/>
          <a:ext cx="1765005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112</a:t>
                      </a:r>
                    </a:p>
                    <a:p>
                      <a:pPr algn="ctr"/>
                      <a:r>
                        <a:rPr lang="en-MY" sz="1000" dirty="0"/>
                        <a:t>price = 950</a:t>
                      </a:r>
                    </a:p>
                    <a:p>
                      <a:pPr algn="ctr"/>
                      <a:r>
                        <a:rPr lang="en-MY" sz="1000" dirty="0"/>
                        <a:t>quantity = 140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3CFFA7E-ADFF-45E0-A851-16AE1D3473A2}"/>
              </a:ext>
            </a:extLst>
          </p:cNvPr>
          <p:cNvCxnSpPr/>
          <p:nvPr/>
        </p:nvCxnSpPr>
        <p:spPr>
          <a:xfrm>
            <a:off x="5146159" y="2647490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9832379-4CA5-472A-BC15-DB8B38DE7D38}"/>
              </a:ext>
            </a:extLst>
          </p:cNvPr>
          <p:cNvCxnSpPr/>
          <p:nvPr/>
        </p:nvCxnSpPr>
        <p:spPr>
          <a:xfrm>
            <a:off x="6531936" y="2625701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1DFF191-0BAD-4315-932E-7D7E51E963E4}"/>
              </a:ext>
            </a:extLst>
          </p:cNvPr>
          <p:cNvSpPr txBox="1"/>
          <p:nvPr/>
        </p:nvSpPr>
        <p:spPr>
          <a:xfrm>
            <a:off x="4678328" y="3189751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64903E-8014-4A23-90A5-9E8D0AC0352D}"/>
              </a:ext>
            </a:extLst>
          </p:cNvPr>
          <p:cNvSpPr txBox="1"/>
          <p:nvPr/>
        </p:nvSpPr>
        <p:spPr>
          <a:xfrm>
            <a:off x="6245075" y="3189751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CB52BA-EB5A-42D1-A37D-1F59613CE9A9}"/>
              </a:ext>
            </a:extLst>
          </p:cNvPr>
          <p:cNvSpPr txBox="1"/>
          <p:nvPr/>
        </p:nvSpPr>
        <p:spPr>
          <a:xfrm>
            <a:off x="6177506" y="74702"/>
            <a:ext cx="2392325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200" dirty="0"/>
              <a:t>public void </a:t>
            </a:r>
            <a:r>
              <a:rPr lang="en-MY" sz="1200" dirty="0" err="1"/>
              <a:t>insertNode</a:t>
            </a:r>
            <a:r>
              <a:rPr lang="en-MY" sz="1200" dirty="0"/>
              <a:t>(Software d)</a:t>
            </a:r>
          </a:p>
          <a:p>
            <a:r>
              <a:rPr lang="en-MY" sz="1200" dirty="0"/>
              <a:t>{</a:t>
            </a:r>
          </a:p>
          <a:p>
            <a:r>
              <a:rPr lang="en-MY" sz="1200" dirty="0"/>
              <a:t>  if(root == null)</a:t>
            </a:r>
          </a:p>
          <a:p>
            <a:r>
              <a:rPr lang="en-MY" sz="1200" dirty="0"/>
              <a:t>        root = new </a:t>
            </a:r>
            <a:r>
              <a:rPr lang="en-MY" sz="1200" dirty="0" err="1"/>
              <a:t>TreeNode</a:t>
            </a:r>
            <a:r>
              <a:rPr lang="en-MY" sz="1200" dirty="0"/>
              <a:t>(d)</a:t>
            </a:r>
          </a:p>
          <a:p>
            <a:r>
              <a:rPr lang="en-MY" sz="1200" dirty="0"/>
              <a:t>  else</a:t>
            </a:r>
          </a:p>
          <a:p>
            <a:r>
              <a:rPr lang="en-MY" sz="1200" dirty="0"/>
              <a:t>       </a:t>
            </a:r>
            <a:r>
              <a:rPr lang="en-MY" sz="1200" dirty="0" err="1"/>
              <a:t>root.insert</a:t>
            </a:r>
            <a:r>
              <a:rPr lang="en-MY" sz="1200" dirty="0"/>
              <a:t>(d)</a:t>
            </a:r>
          </a:p>
          <a:p>
            <a:r>
              <a:rPr lang="en-MY" sz="1200" dirty="0"/>
              <a:t>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65E970-B9B9-4E02-8952-0951F7597C55}"/>
              </a:ext>
            </a:extLst>
          </p:cNvPr>
          <p:cNvSpPr txBox="1"/>
          <p:nvPr/>
        </p:nvSpPr>
        <p:spPr>
          <a:xfrm>
            <a:off x="7829982" y="1082732"/>
            <a:ext cx="796556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000" dirty="0"/>
              <a:t>Class BST2</a:t>
            </a:r>
          </a:p>
        </p:txBody>
      </p:sp>
    </p:spTree>
    <p:extLst>
      <p:ext uri="{BB962C8B-B14F-4D97-AF65-F5344CB8AC3E}">
        <p14:creationId xmlns:p14="http://schemas.microsoft.com/office/powerpoint/2010/main" val="398139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2BA1E12-3615-481F-982D-70539C745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624287"/>
              </p:ext>
            </p:extLst>
          </p:nvPr>
        </p:nvGraphicFramePr>
        <p:xfrm>
          <a:off x="4693830" y="402117"/>
          <a:ext cx="1765005" cy="1172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18907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733924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108</a:t>
                      </a:r>
                    </a:p>
                    <a:p>
                      <a:pPr algn="ctr"/>
                      <a:r>
                        <a:rPr lang="en-MY" sz="1000" dirty="0"/>
                        <a:t>price = 600</a:t>
                      </a:r>
                    </a:p>
                    <a:p>
                      <a:pPr algn="ctr"/>
                      <a:r>
                        <a:rPr lang="en-MY" sz="1000" dirty="0"/>
                        <a:t>quantity = 50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05CE8B3-BE32-4D2F-BDC9-6F3554D86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6524" r="23397" b="33884"/>
          <a:stretch/>
        </p:blipFill>
        <p:spPr>
          <a:xfrm>
            <a:off x="9245790" y="137698"/>
            <a:ext cx="2449138" cy="206324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A3064E-CC0B-4488-ADF0-B08DBB6C89CC}"/>
              </a:ext>
            </a:extLst>
          </p:cNvPr>
          <p:cNvCxnSpPr/>
          <p:nvPr/>
        </p:nvCxnSpPr>
        <p:spPr>
          <a:xfrm>
            <a:off x="8709173" y="1473852"/>
            <a:ext cx="850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67DBAD-AF00-4D5F-9805-4A55F8B325F6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3866107" y="1052828"/>
            <a:ext cx="1095401" cy="83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48A7DAD1-8550-4A01-AA1A-4CD2CAA78B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405204"/>
              </p:ext>
            </p:extLst>
          </p:nvPr>
        </p:nvGraphicFramePr>
        <p:xfrm>
          <a:off x="2983605" y="1883561"/>
          <a:ext cx="1765005" cy="132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15799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56549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106</a:t>
                      </a:r>
                    </a:p>
                    <a:p>
                      <a:pPr algn="ctr"/>
                      <a:r>
                        <a:rPr lang="en-MY" sz="1000" dirty="0"/>
                        <a:t>price = 650</a:t>
                      </a:r>
                    </a:p>
                    <a:p>
                      <a:pPr algn="ctr"/>
                      <a:r>
                        <a:rPr lang="en-MY" sz="1000" dirty="0"/>
                        <a:t>quantity = 100</a:t>
                      </a:r>
                    </a:p>
                    <a:p>
                      <a:pPr algn="ctr"/>
                      <a:r>
                        <a:rPr lang="en-MY" sz="1000" dirty="0"/>
                        <a:t>company </a:t>
                      </a:r>
                      <a:r>
                        <a:rPr lang="en-MY" sz="1000"/>
                        <a:t>= Microsoft</a:t>
                      </a:r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BFC339-7FC9-4432-8239-D7723692EB2A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2374531" y="2647490"/>
            <a:ext cx="781074" cy="81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D83A26-F0D7-4C87-A93D-DFE058EB0C2C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4566752" y="2714294"/>
            <a:ext cx="710041" cy="745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92F1C5A1-9110-4094-B70C-D7FCD20B1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643637"/>
              </p:ext>
            </p:extLst>
          </p:nvPr>
        </p:nvGraphicFramePr>
        <p:xfrm>
          <a:off x="1492029" y="3460136"/>
          <a:ext cx="1765005" cy="132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2272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75321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105</a:t>
                      </a:r>
                    </a:p>
                    <a:p>
                      <a:pPr algn="ctr"/>
                      <a:r>
                        <a:rPr lang="en-MY" sz="1000" dirty="0"/>
                        <a:t>price = 550</a:t>
                      </a:r>
                    </a:p>
                    <a:p>
                      <a:pPr algn="ctr"/>
                      <a:r>
                        <a:rPr lang="en-MY" sz="1000" dirty="0"/>
                        <a:t>quantity = 120</a:t>
                      </a:r>
                    </a:p>
                    <a:p>
                      <a:pPr algn="ctr"/>
                      <a:r>
                        <a:rPr lang="en-MY" sz="1000" dirty="0"/>
                        <a:t>company </a:t>
                      </a:r>
                      <a:r>
                        <a:rPr lang="en-MY" sz="1000"/>
                        <a:t>= Borland</a:t>
                      </a:r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832C12-BD19-4A43-BC5F-2625B911AF37}"/>
              </a:ext>
            </a:extLst>
          </p:cNvPr>
          <p:cNvCxnSpPr/>
          <p:nvPr/>
        </p:nvCxnSpPr>
        <p:spPr>
          <a:xfrm>
            <a:off x="1694048" y="4551227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8ABFBF8-1A95-446D-8010-AA16A8987572}"/>
              </a:ext>
            </a:extLst>
          </p:cNvPr>
          <p:cNvSpPr txBox="1"/>
          <p:nvPr/>
        </p:nvSpPr>
        <p:spPr>
          <a:xfrm>
            <a:off x="1422918" y="5089413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1A8C62-7610-4128-BDD9-2E5305A6DE5F}"/>
              </a:ext>
            </a:extLst>
          </p:cNvPr>
          <p:cNvSpPr txBox="1"/>
          <p:nvPr/>
        </p:nvSpPr>
        <p:spPr>
          <a:xfrm>
            <a:off x="2765068" y="5089413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3CFFA7E-ADFF-45E0-A851-16AE1D3473A2}"/>
              </a:ext>
            </a:extLst>
          </p:cNvPr>
          <p:cNvCxnSpPr/>
          <p:nvPr/>
        </p:nvCxnSpPr>
        <p:spPr>
          <a:xfrm>
            <a:off x="3026136" y="4593969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9">
            <a:extLst>
              <a:ext uri="{FF2B5EF4-FFF2-40B4-BE49-F238E27FC236}">
                <a16:creationId xmlns:a16="http://schemas.microsoft.com/office/drawing/2014/main" id="{E6F07202-0C47-4822-83C4-6A0386B5E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563925"/>
              </p:ext>
            </p:extLst>
          </p:nvPr>
        </p:nvGraphicFramePr>
        <p:xfrm>
          <a:off x="4394291" y="3460136"/>
          <a:ext cx="1765005" cy="129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289085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920756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107</a:t>
                      </a:r>
                    </a:p>
                    <a:p>
                      <a:pPr algn="ctr"/>
                      <a:r>
                        <a:rPr lang="en-MY" sz="1000" dirty="0"/>
                        <a:t>price = 500</a:t>
                      </a:r>
                    </a:p>
                    <a:p>
                      <a:pPr algn="ctr"/>
                      <a:r>
                        <a:rPr lang="en-MY" sz="1000" dirty="0"/>
                        <a:t>quantity = 150</a:t>
                      </a:r>
                    </a:p>
                    <a:p>
                      <a:pPr algn="ctr"/>
                      <a:r>
                        <a:rPr lang="en-MY" sz="1000" dirty="0"/>
                        <a:t>company =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DBAE19-8311-43E9-8BC2-B2B86BF108C6}"/>
              </a:ext>
            </a:extLst>
          </p:cNvPr>
          <p:cNvCxnSpPr/>
          <p:nvPr/>
        </p:nvCxnSpPr>
        <p:spPr>
          <a:xfrm>
            <a:off x="4589723" y="4474225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F84DBDE-DFA6-4088-823A-24D069DE0607}"/>
              </a:ext>
            </a:extLst>
          </p:cNvPr>
          <p:cNvSpPr txBox="1"/>
          <p:nvPr/>
        </p:nvSpPr>
        <p:spPr>
          <a:xfrm>
            <a:off x="5640021" y="5089219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23017D-3F21-4585-8F17-6DB1786618AB}"/>
              </a:ext>
            </a:extLst>
          </p:cNvPr>
          <p:cNvSpPr txBox="1"/>
          <p:nvPr/>
        </p:nvSpPr>
        <p:spPr>
          <a:xfrm>
            <a:off x="4335869" y="5089220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6A3D34B-AAE0-4257-BF45-125C39C0A94C}"/>
              </a:ext>
            </a:extLst>
          </p:cNvPr>
          <p:cNvCxnSpPr/>
          <p:nvPr/>
        </p:nvCxnSpPr>
        <p:spPr>
          <a:xfrm>
            <a:off x="5971116" y="4474225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649E42B-5EB4-4BBE-8B4E-10FEC966CD10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6243688" y="1052828"/>
            <a:ext cx="2119599" cy="92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9">
            <a:extLst>
              <a:ext uri="{FF2B5EF4-FFF2-40B4-BE49-F238E27FC236}">
                <a16:creationId xmlns:a16="http://schemas.microsoft.com/office/drawing/2014/main" id="{737148AC-8D72-4975-AAB3-65806681B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310563"/>
              </p:ext>
            </p:extLst>
          </p:nvPr>
        </p:nvGraphicFramePr>
        <p:xfrm>
          <a:off x="7480785" y="1978985"/>
          <a:ext cx="1765005" cy="133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31169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98241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112</a:t>
                      </a:r>
                    </a:p>
                    <a:p>
                      <a:pPr algn="ctr"/>
                      <a:r>
                        <a:rPr lang="en-MY" sz="1000" dirty="0"/>
                        <a:t>price = 950</a:t>
                      </a:r>
                    </a:p>
                    <a:p>
                      <a:pPr algn="ctr"/>
                      <a:r>
                        <a:rPr lang="en-MY" sz="1000" dirty="0"/>
                        <a:t>quantity = 140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28EA6C3-EFD9-4F13-B3F1-AACD1DD0C4A3}"/>
              </a:ext>
            </a:extLst>
          </p:cNvPr>
          <p:cNvCxnSpPr/>
          <p:nvPr/>
        </p:nvCxnSpPr>
        <p:spPr>
          <a:xfrm>
            <a:off x="7680252" y="2982127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D2353C7-B029-4CD1-A014-A7E207A7CE43}"/>
              </a:ext>
            </a:extLst>
          </p:cNvPr>
          <p:cNvSpPr txBox="1"/>
          <p:nvPr/>
        </p:nvSpPr>
        <p:spPr>
          <a:xfrm>
            <a:off x="8730550" y="3597121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C77176-B426-4316-8B9F-FC61E9EA9BA1}"/>
              </a:ext>
            </a:extLst>
          </p:cNvPr>
          <p:cNvSpPr txBox="1"/>
          <p:nvPr/>
        </p:nvSpPr>
        <p:spPr>
          <a:xfrm>
            <a:off x="7426398" y="3597122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942F9A6-1F99-498D-9CA5-C40CD54F0C0D}"/>
              </a:ext>
            </a:extLst>
          </p:cNvPr>
          <p:cNvCxnSpPr/>
          <p:nvPr/>
        </p:nvCxnSpPr>
        <p:spPr>
          <a:xfrm>
            <a:off x="9061645" y="2982127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74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2BA1E12-3615-481F-982D-70539C7450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93830" y="402117"/>
          <a:ext cx="1765005" cy="1172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18907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733924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108</a:t>
                      </a:r>
                    </a:p>
                    <a:p>
                      <a:pPr algn="ctr"/>
                      <a:r>
                        <a:rPr lang="en-MY" sz="1000" dirty="0"/>
                        <a:t>price = 600</a:t>
                      </a:r>
                    </a:p>
                    <a:p>
                      <a:pPr algn="ctr"/>
                      <a:r>
                        <a:rPr lang="en-MY" sz="1000" dirty="0"/>
                        <a:t>quantity = 50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05CE8B3-BE32-4D2F-BDC9-6F3554D86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6524" r="23397" b="33884"/>
          <a:stretch/>
        </p:blipFill>
        <p:spPr>
          <a:xfrm>
            <a:off x="9245790" y="137698"/>
            <a:ext cx="2449138" cy="206324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A3064E-CC0B-4488-ADF0-B08DBB6C89CC}"/>
              </a:ext>
            </a:extLst>
          </p:cNvPr>
          <p:cNvCxnSpPr/>
          <p:nvPr/>
        </p:nvCxnSpPr>
        <p:spPr>
          <a:xfrm>
            <a:off x="8709173" y="1602288"/>
            <a:ext cx="850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67DBAD-AF00-4D5F-9805-4A55F8B325F6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3866107" y="1052828"/>
            <a:ext cx="1095401" cy="83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48A7DAD1-8550-4A01-AA1A-4CD2CAA78BB1}"/>
              </a:ext>
            </a:extLst>
          </p:cNvPr>
          <p:cNvGraphicFramePr>
            <a:graphicFrameLocks/>
          </p:cNvGraphicFramePr>
          <p:nvPr/>
        </p:nvGraphicFramePr>
        <p:xfrm>
          <a:off x="2983605" y="1883561"/>
          <a:ext cx="1765005" cy="132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15799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56549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106</a:t>
                      </a:r>
                    </a:p>
                    <a:p>
                      <a:pPr algn="ctr"/>
                      <a:r>
                        <a:rPr lang="en-MY" sz="1000" dirty="0"/>
                        <a:t>price = 650</a:t>
                      </a:r>
                    </a:p>
                    <a:p>
                      <a:pPr algn="ctr"/>
                      <a:r>
                        <a:rPr lang="en-MY" sz="1000" dirty="0"/>
                        <a:t>quantity = 100</a:t>
                      </a:r>
                    </a:p>
                    <a:p>
                      <a:pPr algn="ctr"/>
                      <a:r>
                        <a:rPr lang="en-MY" sz="1000" dirty="0"/>
                        <a:t>company </a:t>
                      </a:r>
                      <a:r>
                        <a:rPr lang="en-MY" sz="1000"/>
                        <a:t>= Microsoft</a:t>
                      </a:r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BFC339-7FC9-4432-8239-D7723692EB2A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2374531" y="2647490"/>
            <a:ext cx="781074" cy="81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D83A26-F0D7-4C87-A93D-DFE058EB0C2C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4566752" y="2714294"/>
            <a:ext cx="710041" cy="745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92F1C5A1-9110-4094-B70C-D7FCD20B134A}"/>
              </a:ext>
            </a:extLst>
          </p:cNvPr>
          <p:cNvGraphicFramePr>
            <a:graphicFrameLocks/>
          </p:cNvGraphicFramePr>
          <p:nvPr/>
        </p:nvGraphicFramePr>
        <p:xfrm>
          <a:off x="1492029" y="3460136"/>
          <a:ext cx="1765005" cy="132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2272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75321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105</a:t>
                      </a:r>
                    </a:p>
                    <a:p>
                      <a:pPr algn="ctr"/>
                      <a:r>
                        <a:rPr lang="en-MY" sz="1000" dirty="0"/>
                        <a:t>price = 550</a:t>
                      </a:r>
                    </a:p>
                    <a:p>
                      <a:pPr algn="ctr"/>
                      <a:r>
                        <a:rPr lang="en-MY" sz="1000" dirty="0"/>
                        <a:t>quantity = 120</a:t>
                      </a:r>
                    </a:p>
                    <a:p>
                      <a:pPr algn="ctr"/>
                      <a:r>
                        <a:rPr lang="en-MY" sz="1000" dirty="0"/>
                        <a:t>company </a:t>
                      </a:r>
                      <a:r>
                        <a:rPr lang="en-MY" sz="1000"/>
                        <a:t>= Borland</a:t>
                      </a:r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832C12-BD19-4A43-BC5F-2625B911AF37}"/>
              </a:ext>
            </a:extLst>
          </p:cNvPr>
          <p:cNvCxnSpPr>
            <a:cxnSpLocks/>
          </p:cNvCxnSpPr>
          <p:nvPr/>
        </p:nvCxnSpPr>
        <p:spPr>
          <a:xfrm flipH="1">
            <a:off x="1307805" y="4551227"/>
            <a:ext cx="386243" cy="537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1A8C62-7610-4128-BDD9-2E5305A6DE5F}"/>
              </a:ext>
            </a:extLst>
          </p:cNvPr>
          <p:cNvSpPr txBox="1"/>
          <p:nvPr/>
        </p:nvSpPr>
        <p:spPr>
          <a:xfrm>
            <a:off x="2765068" y="5089413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3CFFA7E-ADFF-45E0-A851-16AE1D3473A2}"/>
              </a:ext>
            </a:extLst>
          </p:cNvPr>
          <p:cNvCxnSpPr/>
          <p:nvPr/>
        </p:nvCxnSpPr>
        <p:spPr>
          <a:xfrm>
            <a:off x="3026136" y="4593969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9">
            <a:extLst>
              <a:ext uri="{FF2B5EF4-FFF2-40B4-BE49-F238E27FC236}">
                <a16:creationId xmlns:a16="http://schemas.microsoft.com/office/drawing/2014/main" id="{E6F07202-0C47-4822-83C4-6A0386B5E053}"/>
              </a:ext>
            </a:extLst>
          </p:cNvPr>
          <p:cNvGraphicFramePr>
            <a:graphicFrameLocks/>
          </p:cNvGraphicFramePr>
          <p:nvPr/>
        </p:nvGraphicFramePr>
        <p:xfrm>
          <a:off x="4394291" y="3460136"/>
          <a:ext cx="1765005" cy="129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289085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920756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107</a:t>
                      </a:r>
                    </a:p>
                    <a:p>
                      <a:pPr algn="ctr"/>
                      <a:r>
                        <a:rPr lang="en-MY" sz="1000" dirty="0"/>
                        <a:t>price = 500</a:t>
                      </a:r>
                    </a:p>
                    <a:p>
                      <a:pPr algn="ctr"/>
                      <a:r>
                        <a:rPr lang="en-MY" sz="1000" dirty="0"/>
                        <a:t>quantity = 150</a:t>
                      </a:r>
                    </a:p>
                    <a:p>
                      <a:pPr algn="ctr"/>
                      <a:r>
                        <a:rPr lang="en-MY" sz="1000" dirty="0"/>
                        <a:t>company =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510724-CA8D-4B91-A344-4BC5C40C34BC}"/>
              </a:ext>
            </a:extLst>
          </p:cNvPr>
          <p:cNvCxnSpPr/>
          <p:nvPr/>
        </p:nvCxnSpPr>
        <p:spPr>
          <a:xfrm>
            <a:off x="4589723" y="4474225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17AF10-55E2-4F91-9EF0-5E3AAE40C23D}"/>
              </a:ext>
            </a:extLst>
          </p:cNvPr>
          <p:cNvSpPr txBox="1"/>
          <p:nvPr/>
        </p:nvSpPr>
        <p:spPr>
          <a:xfrm>
            <a:off x="5640021" y="5089219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386876-D3EA-42E1-BBC0-9EBA558D6A5F}"/>
              </a:ext>
            </a:extLst>
          </p:cNvPr>
          <p:cNvSpPr txBox="1"/>
          <p:nvPr/>
        </p:nvSpPr>
        <p:spPr>
          <a:xfrm>
            <a:off x="4335869" y="5089220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274FAA7-9322-4AFC-A0C9-0CEC80D7C944}"/>
              </a:ext>
            </a:extLst>
          </p:cNvPr>
          <p:cNvCxnSpPr/>
          <p:nvPr/>
        </p:nvCxnSpPr>
        <p:spPr>
          <a:xfrm>
            <a:off x="5971116" y="4474225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9">
            <a:extLst>
              <a:ext uri="{FF2B5EF4-FFF2-40B4-BE49-F238E27FC236}">
                <a16:creationId xmlns:a16="http://schemas.microsoft.com/office/drawing/2014/main" id="{7ADD0858-5317-463A-AA18-40B9503066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638826"/>
              </p:ext>
            </p:extLst>
          </p:nvPr>
        </p:nvGraphicFramePr>
        <p:xfrm>
          <a:off x="381420" y="5089923"/>
          <a:ext cx="1765005" cy="119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2272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75321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104</a:t>
                      </a:r>
                    </a:p>
                    <a:p>
                      <a:pPr algn="ctr"/>
                      <a:r>
                        <a:rPr lang="en-MY" sz="1000" dirty="0"/>
                        <a:t>price = 1000</a:t>
                      </a:r>
                    </a:p>
                    <a:p>
                      <a:pPr algn="ctr"/>
                      <a:r>
                        <a:rPr lang="en-MY" sz="1000" dirty="0"/>
                        <a:t>quantity = 90</a:t>
                      </a:r>
                    </a:p>
                    <a:p>
                      <a:pPr algn="ctr"/>
                      <a:r>
                        <a:rPr lang="en-MY" sz="1000" dirty="0"/>
                        <a:t>company =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7DC8D4-7159-42B9-8604-1BB7233EEE7D}"/>
              </a:ext>
            </a:extLst>
          </p:cNvPr>
          <p:cNvCxnSpPr/>
          <p:nvPr/>
        </p:nvCxnSpPr>
        <p:spPr>
          <a:xfrm>
            <a:off x="574149" y="5998228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F1F7500-58A6-46C0-B085-EA3C5CC2BDA7}"/>
              </a:ext>
            </a:extLst>
          </p:cNvPr>
          <p:cNvSpPr txBox="1"/>
          <p:nvPr/>
        </p:nvSpPr>
        <p:spPr>
          <a:xfrm>
            <a:off x="1624447" y="6613222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C90309-CBC6-41FD-AB64-F276130D45D3}"/>
              </a:ext>
            </a:extLst>
          </p:cNvPr>
          <p:cNvSpPr txBox="1"/>
          <p:nvPr/>
        </p:nvSpPr>
        <p:spPr>
          <a:xfrm>
            <a:off x="320295" y="6613223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0F3920-B84A-4596-9BB0-B9349BAE53C9}"/>
              </a:ext>
            </a:extLst>
          </p:cNvPr>
          <p:cNvCxnSpPr/>
          <p:nvPr/>
        </p:nvCxnSpPr>
        <p:spPr>
          <a:xfrm>
            <a:off x="1955542" y="5998228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6456D6D-1779-4CE3-AE55-79FD76BB21D1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6243688" y="1052828"/>
            <a:ext cx="2119599" cy="92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 9">
            <a:extLst>
              <a:ext uri="{FF2B5EF4-FFF2-40B4-BE49-F238E27FC236}">
                <a16:creationId xmlns:a16="http://schemas.microsoft.com/office/drawing/2014/main" id="{224767D8-FA85-4658-916A-84BFACAD8A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310563"/>
              </p:ext>
            </p:extLst>
          </p:nvPr>
        </p:nvGraphicFramePr>
        <p:xfrm>
          <a:off x="7480785" y="1978985"/>
          <a:ext cx="1765005" cy="133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31169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98241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112</a:t>
                      </a:r>
                    </a:p>
                    <a:p>
                      <a:pPr algn="ctr"/>
                      <a:r>
                        <a:rPr lang="en-MY" sz="1000" dirty="0"/>
                        <a:t>price = 950</a:t>
                      </a:r>
                    </a:p>
                    <a:p>
                      <a:pPr algn="ctr"/>
                      <a:r>
                        <a:rPr lang="en-MY" sz="1000" dirty="0"/>
                        <a:t>quantity = 140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6178B26-E2F4-4439-B21D-16A222B5B2CC}"/>
              </a:ext>
            </a:extLst>
          </p:cNvPr>
          <p:cNvCxnSpPr/>
          <p:nvPr/>
        </p:nvCxnSpPr>
        <p:spPr>
          <a:xfrm>
            <a:off x="7680252" y="2982127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32D08F-8B96-4579-871D-CCCB6EF910BF}"/>
              </a:ext>
            </a:extLst>
          </p:cNvPr>
          <p:cNvSpPr txBox="1"/>
          <p:nvPr/>
        </p:nvSpPr>
        <p:spPr>
          <a:xfrm>
            <a:off x="8730550" y="3597121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ADB3ED-A351-4651-84A4-A614C1D92CBD}"/>
              </a:ext>
            </a:extLst>
          </p:cNvPr>
          <p:cNvSpPr txBox="1"/>
          <p:nvPr/>
        </p:nvSpPr>
        <p:spPr>
          <a:xfrm>
            <a:off x="7426398" y="3597122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47F531-7DCF-4C14-B03D-6DAF5FFBF927}"/>
              </a:ext>
            </a:extLst>
          </p:cNvPr>
          <p:cNvCxnSpPr/>
          <p:nvPr/>
        </p:nvCxnSpPr>
        <p:spPr>
          <a:xfrm>
            <a:off x="9061645" y="2982127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1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2BA1E12-3615-481F-982D-70539C7450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93830" y="402117"/>
          <a:ext cx="1765005" cy="1172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18907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733924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108</a:t>
                      </a:r>
                    </a:p>
                    <a:p>
                      <a:pPr algn="ctr"/>
                      <a:r>
                        <a:rPr lang="en-MY" sz="1000" dirty="0"/>
                        <a:t>price = 600</a:t>
                      </a:r>
                    </a:p>
                    <a:p>
                      <a:pPr algn="ctr"/>
                      <a:r>
                        <a:rPr lang="en-MY" sz="1000" dirty="0"/>
                        <a:t>quantity = 50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05CE8B3-BE32-4D2F-BDC9-6F3554D86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6524" r="23397" b="33884"/>
          <a:stretch/>
        </p:blipFill>
        <p:spPr>
          <a:xfrm>
            <a:off x="9245790" y="137698"/>
            <a:ext cx="2449138" cy="206324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A3064E-CC0B-4488-ADF0-B08DBB6C89CC}"/>
              </a:ext>
            </a:extLst>
          </p:cNvPr>
          <p:cNvCxnSpPr/>
          <p:nvPr/>
        </p:nvCxnSpPr>
        <p:spPr>
          <a:xfrm>
            <a:off x="8677278" y="1825574"/>
            <a:ext cx="850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67DBAD-AF00-4D5F-9805-4A55F8B325F6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3866107" y="1052828"/>
            <a:ext cx="1095401" cy="83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1F5886-E327-4D50-9B56-3CFF07061BB8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6243688" y="1052828"/>
            <a:ext cx="2119599" cy="92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48A7DAD1-8550-4A01-AA1A-4CD2CAA78BB1}"/>
              </a:ext>
            </a:extLst>
          </p:cNvPr>
          <p:cNvGraphicFramePr>
            <a:graphicFrameLocks/>
          </p:cNvGraphicFramePr>
          <p:nvPr/>
        </p:nvGraphicFramePr>
        <p:xfrm>
          <a:off x="2983605" y="1883561"/>
          <a:ext cx="1765005" cy="132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15799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56549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106</a:t>
                      </a:r>
                    </a:p>
                    <a:p>
                      <a:pPr algn="ctr"/>
                      <a:r>
                        <a:rPr lang="en-MY" sz="1000" dirty="0"/>
                        <a:t>price = 650</a:t>
                      </a:r>
                    </a:p>
                    <a:p>
                      <a:pPr algn="ctr"/>
                      <a:r>
                        <a:rPr lang="en-MY" sz="1000" dirty="0"/>
                        <a:t>quantity = 100</a:t>
                      </a:r>
                    </a:p>
                    <a:p>
                      <a:pPr algn="ctr"/>
                      <a:r>
                        <a:rPr lang="en-MY" sz="1000" dirty="0"/>
                        <a:t>company </a:t>
                      </a:r>
                      <a:r>
                        <a:rPr lang="en-MY" sz="1000"/>
                        <a:t>= Microsoft</a:t>
                      </a:r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BFC339-7FC9-4432-8239-D7723692EB2A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2374531" y="2647490"/>
            <a:ext cx="781074" cy="81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D83A26-F0D7-4C87-A93D-DFE058EB0C2C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4566752" y="2714294"/>
            <a:ext cx="710041" cy="745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92F1C5A1-9110-4094-B70C-D7FCD20B134A}"/>
              </a:ext>
            </a:extLst>
          </p:cNvPr>
          <p:cNvGraphicFramePr>
            <a:graphicFrameLocks/>
          </p:cNvGraphicFramePr>
          <p:nvPr/>
        </p:nvGraphicFramePr>
        <p:xfrm>
          <a:off x="1492029" y="3460136"/>
          <a:ext cx="1765005" cy="132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2272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75321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105</a:t>
                      </a:r>
                    </a:p>
                    <a:p>
                      <a:pPr algn="ctr"/>
                      <a:r>
                        <a:rPr lang="en-MY" sz="1000" dirty="0"/>
                        <a:t>price = 550</a:t>
                      </a:r>
                    </a:p>
                    <a:p>
                      <a:pPr algn="ctr"/>
                      <a:r>
                        <a:rPr lang="en-MY" sz="1000" dirty="0"/>
                        <a:t>quantity = 120</a:t>
                      </a:r>
                    </a:p>
                    <a:p>
                      <a:pPr algn="ctr"/>
                      <a:r>
                        <a:rPr lang="en-MY" sz="1000" dirty="0"/>
                        <a:t>company </a:t>
                      </a:r>
                      <a:r>
                        <a:rPr lang="en-MY" sz="1000"/>
                        <a:t>= Borland</a:t>
                      </a:r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832C12-BD19-4A43-BC5F-2625B911AF37}"/>
              </a:ext>
            </a:extLst>
          </p:cNvPr>
          <p:cNvCxnSpPr>
            <a:cxnSpLocks/>
          </p:cNvCxnSpPr>
          <p:nvPr/>
        </p:nvCxnSpPr>
        <p:spPr>
          <a:xfrm flipH="1">
            <a:off x="1307805" y="4551227"/>
            <a:ext cx="386243" cy="537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1A8C62-7610-4128-BDD9-2E5305A6DE5F}"/>
              </a:ext>
            </a:extLst>
          </p:cNvPr>
          <p:cNvSpPr txBox="1"/>
          <p:nvPr/>
        </p:nvSpPr>
        <p:spPr>
          <a:xfrm>
            <a:off x="2765068" y="5089413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graphicFrame>
        <p:nvGraphicFramePr>
          <p:cNvPr id="26" name="Table 9">
            <a:extLst>
              <a:ext uri="{FF2B5EF4-FFF2-40B4-BE49-F238E27FC236}">
                <a16:creationId xmlns:a16="http://schemas.microsoft.com/office/drawing/2014/main" id="{0195343D-8B39-4A0A-B539-6C90356AC6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152437"/>
              </p:ext>
            </p:extLst>
          </p:nvPr>
        </p:nvGraphicFramePr>
        <p:xfrm>
          <a:off x="7480785" y="1978985"/>
          <a:ext cx="1765005" cy="133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31169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98241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112</a:t>
                      </a:r>
                    </a:p>
                    <a:p>
                      <a:pPr algn="ctr"/>
                      <a:r>
                        <a:rPr lang="en-MY" sz="1000" dirty="0"/>
                        <a:t>price = 950</a:t>
                      </a:r>
                    </a:p>
                    <a:p>
                      <a:pPr algn="ctr"/>
                      <a:r>
                        <a:rPr lang="en-MY" sz="1000" dirty="0"/>
                        <a:t>quantity = 140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3CFFA7E-ADFF-45E0-A851-16AE1D3473A2}"/>
              </a:ext>
            </a:extLst>
          </p:cNvPr>
          <p:cNvCxnSpPr/>
          <p:nvPr/>
        </p:nvCxnSpPr>
        <p:spPr>
          <a:xfrm>
            <a:off x="3026136" y="4593969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9832379-4CA5-472A-BC15-DB8B38DE7D38}"/>
              </a:ext>
            </a:extLst>
          </p:cNvPr>
          <p:cNvCxnSpPr>
            <a:cxnSpLocks/>
          </p:cNvCxnSpPr>
          <p:nvPr/>
        </p:nvCxnSpPr>
        <p:spPr>
          <a:xfrm flipH="1">
            <a:off x="7251405" y="2982127"/>
            <a:ext cx="428847" cy="478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1DFF191-0BAD-4315-932E-7D7E51E963E4}"/>
              </a:ext>
            </a:extLst>
          </p:cNvPr>
          <p:cNvSpPr txBox="1"/>
          <p:nvPr/>
        </p:nvSpPr>
        <p:spPr>
          <a:xfrm>
            <a:off x="8730550" y="3597121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359058-041A-4AE1-8E37-98B1CAF786FB}"/>
              </a:ext>
            </a:extLst>
          </p:cNvPr>
          <p:cNvCxnSpPr/>
          <p:nvPr/>
        </p:nvCxnSpPr>
        <p:spPr>
          <a:xfrm>
            <a:off x="9061645" y="2982127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9">
            <a:extLst>
              <a:ext uri="{FF2B5EF4-FFF2-40B4-BE49-F238E27FC236}">
                <a16:creationId xmlns:a16="http://schemas.microsoft.com/office/drawing/2014/main" id="{E6F07202-0C47-4822-83C4-6A0386B5E053}"/>
              </a:ext>
            </a:extLst>
          </p:cNvPr>
          <p:cNvGraphicFramePr>
            <a:graphicFrameLocks/>
          </p:cNvGraphicFramePr>
          <p:nvPr/>
        </p:nvGraphicFramePr>
        <p:xfrm>
          <a:off x="4394291" y="3460136"/>
          <a:ext cx="1765005" cy="129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289085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920756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107</a:t>
                      </a:r>
                    </a:p>
                    <a:p>
                      <a:pPr algn="ctr"/>
                      <a:r>
                        <a:rPr lang="en-MY" sz="1000" dirty="0"/>
                        <a:t>price = 500</a:t>
                      </a:r>
                    </a:p>
                    <a:p>
                      <a:pPr algn="ctr"/>
                      <a:r>
                        <a:rPr lang="en-MY" sz="1000" dirty="0"/>
                        <a:t>quantity = 150</a:t>
                      </a:r>
                    </a:p>
                    <a:p>
                      <a:pPr algn="ctr"/>
                      <a:r>
                        <a:rPr lang="en-MY" sz="1000" dirty="0"/>
                        <a:t>company =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510724-CA8D-4B91-A344-4BC5C40C34BC}"/>
              </a:ext>
            </a:extLst>
          </p:cNvPr>
          <p:cNvCxnSpPr/>
          <p:nvPr/>
        </p:nvCxnSpPr>
        <p:spPr>
          <a:xfrm>
            <a:off x="4589723" y="4474225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17AF10-55E2-4F91-9EF0-5E3AAE40C23D}"/>
              </a:ext>
            </a:extLst>
          </p:cNvPr>
          <p:cNvSpPr txBox="1"/>
          <p:nvPr/>
        </p:nvSpPr>
        <p:spPr>
          <a:xfrm>
            <a:off x="5640021" y="5089219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386876-D3EA-42E1-BBC0-9EBA558D6A5F}"/>
              </a:ext>
            </a:extLst>
          </p:cNvPr>
          <p:cNvSpPr txBox="1"/>
          <p:nvPr/>
        </p:nvSpPr>
        <p:spPr>
          <a:xfrm>
            <a:off x="4335869" y="5089220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274FAA7-9322-4AFC-A0C9-0CEC80D7C944}"/>
              </a:ext>
            </a:extLst>
          </p:cNvPr>
          <p:cNvCxnSpPr/>
          <p:nvPr/>
        </p:nvCxnSpPr>
        <p:spPr>
          <a:xfrm>
            <a:off x="5971116" y="4474225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9">
            <a:extLst>
              <a:ext uri="{FF2B5EF4-FFF2-40B4-BE49-F238E27FC236}">
                <a16:creationId xmlns:a16="http://schemas.microsoft.com/office/drawing/2014/main" id="{7ADD0858-5317-463A-AA18-40B9503066CC}"/>
              </a:ext>
            </a:extLst>
          </p:cNvPr>
          <p:cNvGraphicFramePr>
            <a:graphicFrameLocks/>
          </p:cNvGraphicFramePr>
          <p:nvPr/>
        </p:nvGraphicFramePr>
        <p:xfrm>
          <a:off x="381420" y="5089923"/>
          <a:ext cx="1765005" cy="119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2272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75321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104</a:t>
                      </a:r>
                    </a:p>
                    <a:p>
                      <a:pPr algn="ctr"/>
                      <a:r>
                        <a:rPr lang="en-MY" sz="1000" dirty="0"/>
                        <a:t>price = 1000</a:t>
                      </a:r>
                    </a:p>
                    <a:p>
                      <a:pPr algn="ctr"/>
                      <a:r>
                        <a:rPr lang="en-MY" sz="1000" dirty="0"/>
                        <a:t>quantity = 90</a:t>
                      </a:r>
                    </a:p>
                    <a:p>
                      <a:pPr algn="ctr"/>
                      <a:r>
                        <a:rPr lang="en-MY" sz="1000" dirty="0"/>
                        <a:t>company =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7DC8D4-7159-42B9-8604-1BB7233EEE7D}"/>
              </a:ext>
            </a:extLst>
          </p:cNvPr>
          <p:cNvCxnSpPr/>
          <p:nvPr/>
        </p:nvCxnSpPr>
        <p:spPr>
          <a:xfrm>
            <a:off x="574149" y="5998228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F1F7500-58A6-46C0-B085-EA3C5CC2BDA7}"/>
              </a:ext>
            </a:extLst>
          </p:cNvPr>
          <p:cNvSpPr txBox="1"/>
          <p:nvPr/>
        </p:nvSpPr>
        <p:spPr>
          <a:xfrm>
            <a:off x="1624447" y="6613222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C90309-CBC6-41FD-AB64-F276130D45D3}"/>
              </a:ext>
            </a:extLst>
          </p:cNvPr>
          <p:cNvSpPr txBox="1"/>
          <p:nvPr/>
        </p:nvSpPr>
        <p:spPr>
          <a:xfrm>
            <a:off x="320295" y="6613223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0F3920-B84A-4596-9BB0-B9349BAE53C9}"/>
              </a:ext>
            </a:extLst>
          </p:cNvPr>
          <p:cNvCxnSpPr/>
          <p:nvPr/>
        </p:nvCxnSpPr>
        <p:spPr>
          <a:xfrm>
            <a:off x="1955542" y="5998228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24999D91-1D93-4EA6-8941-6D6DE35528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328357"/>
              </p:ext>
            </p:extLst>
          </p:nvPr>
        </p:nvGraphicFramePr>
        <p:xfrm>
          <a:off x="6387736" y="3460136"/>
          <a:ext cx="1765005" cy="1209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289085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920756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109</a:t>
                      </a:r>
                    </a:p>
                    <a:p>
                      <a:pPr algn="ctr"/>
                      <a:r>
                        <a:rPr lang="en-MY" sz="1000" dirty="0"/>
                        <a:t>price = 800</a:t>
                      </a:r>
                    </a:p>
                    <a:p>
                      <a:pPr algn="ctr"/>
                      <a:r>
                        <a:rPr lang="en-MY" sz="1000" dirty="0"/>
                        <a:t>quantity = 80</a:t>
                      </a:r>
                    </a:p>
                    <a:p>
                      <a:pPr algn="ctr"/>
                      <a:r>
                        <a:rPr lang="en-MY" sz="1000" dirty="0"/>
                        <a:t>company = Turbo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F63612D-A12E-4A1F-9C06-DBBA6EF11780}"/>
              </a:ext>
            </a:extLst>
          </p:cNvPr>
          <p:cNvCxnSpPr/>
          <p:nvPr/>
        </p:nvCxnSpPr>
        <p:spPr>
          <a:xfrm>
            <a:off x="6560289" y="4456500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EF117C1-2496-4700-AD50-12F3AA2ED5E9}"/>
              </a:ext>
            </a:extLst>
          </p:cNvPr>
          <p:cNvSpPr txBox="1"/>
          <p:nvPr/>
        </p:nvSpPr>
        <p:spPr>
          <a:xfrm>
            <a:off x="7610587" y="5071494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0927DC-7730-4E61-8200-B9E327238669}"/>
              </a:ext>
            </a:extLst>
          </p:cNvPr>
          <p:cNvSpPr txBox="1"/>
          <p:nvPr/>
        </p:nvSpPr>
        <p:spPr>
          <a:xfrm>
            <a:off x="6306435" y="5071495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58DCD94-E32A-4C11-936B-C23C25130FEB}"/>
              </a:ext>
            </a:extLst>
          </p:cNvPr>
          <p:cNvCxnSpPr/>
          <p:nvPr/>
        </p:nvCxnSpPr>
        <p:spPr>
          <a:xfrm>
            <a:off x="7941682" y="4456500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65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2BA1E12-3615-481F-982D-70539C7450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93830" y="402117"/>
          <a:ext cx="1765005" cy="1172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18907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733924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108</a:t>
                      </a:r>
                    </a:p>
                    <a:p>
                      <a:pPr algn="ctr"/>
                      <a:r>
                        <a:rPr lang="en-MY" sz="1000" dirty="0"/>
                        <a:t>price = 600</a:t>
                      </a:r>
                    </a:p>
                    <a:p>
                      <a:pPr algn="ctr"/>
                      <a:r>
                        <a:rPr lang="en-MY" sz="1000" dirty="0"/>
                        <a:t>quantity = 50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05CE8B3-BE32-4D2F-BDC9-6F3554D86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6524" r="23397" b="33884"/>
          <a:stretch/>
        </p:blipFill>
        <p:spPr>
          <a:xfrm>
            <a:off x="9245790" y="137698"/>
            <a:ext cx="2449138" cy="206324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67DBAD-AF00-4D5F-9805-4A55F8B325F6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3866107" y="1052828"/>
            <a:ext cx="1095401" cy="83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1F5886-E327-4D50-9B56-3CFF07061BB8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6243688" y="1052828"/>
            <a:ext cx="2119599" cy="92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48A7DAD1-8550-4A01-AA1A-4CD2CAA78BB1}"/>
              </a:ext>
            </a:extLst>
          </p:cNvPr>
          <p:cNvGraphicFramePr>
            <a:graphicFrameLocks/>
          </p:cNvGraphicFramePr>
          <p:nvPr/>
        </p:nvGraphicFramePr>
        <p:xfrm>
          <a:off x="2983605" y="1883561"/>
          <a:ext cx="1765005" cy="132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15799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56549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106</a:t>
                      </a:r>
                    </a:p>
                    <a:p>
                      <a:pPr algn="ctr"/>
                      <a:r>
                        <a:rPr lang="en-MY" sz="1000" dirty="0"/>
                        <a:t>price = 650</a:t>
                      </a:r>
                    </a:p>
                    <a:p>
                      <a:pPr algn="ctr"/>
                      <a:r>
                        <a:rPr lang="en-MY" sz="1000" dirty="0"/>
                        <a:t>quantity = 100</a:t>
                      </a:r>
                    </a:p>
                    <a:p>
                      <a:pPr algn="ctr"/>
                      <a:r>
                        <a:rPr lang="en-MY" sz="1000" dirty="0"/>
                        <a:t>company </a:t>
                      </a:r>
                      <a:r>
                        <a:rPr lang="en-MY" sz="1000"/>
                        <a:t>= Microsoft</a:t>
                      </a:r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BFC339-7FC9-4432-8239-D7723692EB2A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2374531" y="2647490"/>
            <a:ext cx="781074" cy="81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D83A26-F0D7-4C87-A93D-DFE058EB0C2C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4566752" y="2714294"/>
            <a:ext cx="710041" cy="745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92F1C5A1-9110-4094-B70C-D7FCD20B134A}"/>
              </a:ext>
            </a:extLst>
          </p:cNvPr>
          <p:cNvGraphicFramePr>
            <a:graphicFrameLocks/>
          </p:cNvGraphicFramePr>
          <p:nvPr/>
        </p:nvGraphicFramePr>
        <p:xfrm>
          <a:off x="1492029" y="3460136"/>
          <a:ext cx="1765005" cy="132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2272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75321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105</a:t>
                      </a:r>
                    </a:p>
                    <a:p>
                      <a:pPr algn="ctr"/>
                      <a:r>
                        <a:rPr lang="en-MY" sz="1000" dirty="0"/>
                        <a:t>price = 550</a:t>
                      </a:r>
                    </a:p>
                    <a:p>
                      <a:pPr algn="ctr"/>
                      <a:r>
                        <a:rPr lang="en-MY" sz="1000" dirty="0"/>
                        <a:t>quantity = 120</a:t>
                      </a:r>
                    </a:p>
                    <a:p>
                      <a:pPr algn="ctr"/>
                      <a:r>
                        <a:rPr lang="en-MY" sz="1000" dirty="0"/>
                        <a:t>company </a:t>
                      </a:r>
                      <a:r>
                        <a:rPr lang="en-MY" sz="1000"/>
                        <a:t>= Borland</a:t>
                      </a:r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832C12-BD19-4A43-BC5F-2625B911AF37}"/>
              </a:ext>
            </a:extLst>
          </p:cNvPr>
          <p:cNvCxnSpPr>
            <a:cxnSpLocks/>
          </p:cNvCxnSpPr>
          <p:nvPr/>
        </p:nvCxnSpPr>
        <p:spPr>
          <a:xfrm flipH="1">
            <a:off x="1307805" y="4551227"/>
            <a:ext cx="386243" cy="537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1A8C62-7610-4128-BDD9-2E5305A6DE5F}"/>
              </a:ext>
            </a:extLst>
          </p:cNvPr>
          <p:cNvSpPr txBox="1"/>
          <p:nvPr/>
        </p:nvSpPr>
        <p:spPr>
          <a:xfrm>
            <a:off x="2765068" y="5089413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graphicFrame>
        <p:nvGraphicFramePr>
          <p:cNvPr id="26" name="Table 9">
            <a:extLst>
              <a:ext uri="{FF2B5EF4-FFF2-40B4-BE49-F238E27FC236}">
                <a16:creationId xmlns:a16="http://schemas.microsoft.com/office/drawing/2014/main" id="{0195343D-8B39-4A0A-B539-6C90356AC69F}"/>
              </a:ext>
            </a:extLst>
          </p:cNvPr>
          <p:cNvGraphicFramePr>
            <a:graphicFrameLocks/>
          </p:cNvGraphicFramePr>
          <p:nvPr/>
        </p:nvGraphicFramePr>
        <p:xfrm>
          <a:off x="7480785" y="1978985"/>
          <a:ext cx="1765005" cy="133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31169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98241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112</a:t>
                      </a:r>
                    </a:p>
                    <a:p>
                      <a:pPr algn="ctr"/>
                      <a:r>
                        <a:rPr lang="en-MY" sz="1000" dirty="0"/>
                        <a:t>price = 950</a:t>
                      </a:r>
                    </a:p>
                    <a:p>
                      <a:pPr algn="ctr"/>
                      <a:r>
                        <a:rPr lang="en-MY" sz="1000" dirty="0"/>
                        <a:t>quantity = 140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3CFFA7E-ADFF-45E0-A851-16AE1D3473A2}"/>
              </a:ext>
            </a:extLst>
          </p:cNvPr>
          <p:cNvCxnSpPr/>
          <p:nvPr/>
        </p:nvCxnSpPr>
        <p:spPr>
          <a:xfrm>
            <a:off x="3026136" y="4593969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9832379-4CA5-472A-BC15-DB8B38DE7D38}"/>
              </a:ext>
            </a:extLst>
          </p:cNvPr>
          <p:cNvCxnSpPr>
            <a:cxnSpLocks/>
          </p:cNvCxnSpPr>
          <p:nvPr/>
        </p:nvCxnSpPr>
        <p:spPr>
          <a:xfrm flipH="1">
            <a:off x="7251405" y="2982127"/>
            <a:ext cx="428847" cy="478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359058-041A-4AE1-8E37-98B1CAF786FB}"/>
              </a:ext>
            </a:extLst>
          </p:cNvPr>
          <p:cNvCxnSpPr>
            <a:cxnSpLocks/>
          </p:cNvCxnSpPr>
          <p:nvPr/>
        </p:nvCxnSpPr>
        <p:spPr>
          <a:xfrm>
            <a:off x="9061645" y="2982127"/>
            <a:ext cx="571453" cy="478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9">
            <a:extLst>
              <a:ext uri="{FF2B5EF4-FFF2-40B4-BE49-F238E27FC236}">
                <a16:creationId xmlns:a16="http://schemas.microsoft.com/office/drawing/2014/main" id="{E6F07202-0C47-4822-83C4-6A0386B5E053}"/>
              </a:ext>
            </a:extLst>
          </p:cNvPr>
          <p:cNvGraphicFramePr>
            <a:graphicFrameLocks/>
          </p:cNvGraphicFramePr>
          <p:nvPr/>
        </p:nvGraphicFramePr>
        <p:xfrm>
          <a:off x="4394291" y="3460136"/>
          <a:ext cx="1765005" cy="129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289085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920756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107</a:t>
                      </a:r>
                    </a:p>
                    <a:p>
                      <a:pPr algn="ctr"/>
                      <a:r>
                        <a:rPr lang="en-MY" sz="1000" dirty="0"/>
                        <a:t>price = 500</a:t>
                      </a:r>
                    </a:p>
                    <a:p>
                      <a:pPr algn="ctr"/>
                      <a:r>
                        <a:rPr lang="en-MY" sz="1000" dirty="0"/>
                        <a:t>quantity = 150</a:t>
                      </a:r>
                    </a:p>
                    <a:p>
                      <a:pPr algn="ctr"/>
                      <a:r>
                        <a:rPr lang="en-MY" sz="1000" dirty="0"/>
                        <a:t>company =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510724-CA8D-4B91-A344-4BC5C40C34BC}"/>
              </a:ext>
            </a:extLst>
          </p:cNvPr>
          <p:cNvCxnSpPr/>
          <p:nvPr/>
        </p:nvCxnSpPr>
        <p:spPr>
          <a:xfrm>
            <a:off x="4589723" y="4474225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17AF10-55E2-4F91-9EF0-5E3AAE40C23D}"/>
              </a:ext>
            </a:extLst>
          </p:cNvPr>
          <p:cNvSpPr txBox="1"/>
          <p:nvPr/>
        </p:nvSpPr>
        <p:spPr>
          <a:xfrm>
            <a:off x="5640021" y="5089219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386876-D3EA-42E1-BBC0-9EBA558D6A5F}"/>
              </a:ext>
            </a:extLst>
          </p:cNvPr>
          <p:cNvSpPr txBox="1"/>
          <p:nvPr/>
        </p:nvSpPr>
        <p:spPr>
          <a:xfrm>
            <a:off x="4335869" y="5089220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274FAA7-9322-4AFC-A0C9-0CEC80D7C944}"/>
              </a:ext>
            </a:extLst>
          </p:cNvPr>
          <p:cNvCxnSpPr/>
          <p:nvPr/>
        </p:nvCxnSpPr>
        <p:spPr>
          <a:xfrm>
            <a:off x="5971116" y="4474225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9">
            <a:extLst>
              <a:ext uri="{FF2B5EF4-FFF2-40B4-BE49-F238E27FC236}">
                <a16:creationId xmlns:a16="http://schemas.microsoft.com/office/drawing/2014/main" id="{7ADD0858-5317-463A-AA18-40B9503066CC}"/>
              </a:ext>
            </a:extLst>
          </p:cNvPr>
          <p:cNvGraphicFramePr>
            <a:graphicFrameLocks/>
          </p:cNvGraphicFramePr>
          <p:nvPr/>
        </p:nvGraphicFramePr>
        <p:xfrm>
          <a:off x="381420" y="5089923"/>
          <a:ext cx="1765005" cy="119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2272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75321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104</a:t>
                      </a:r>
                    </a:p>
                    <a:p>
                      <a:pPr algn="ctr"/>
                      <a:r>
                        <a:rPr lang="en-MY" sz="1000" dirty="0"/>
                        <a:t>price = 1000</a:t>
                      </a:r>
                    </a:p>
                    <a:p>
                      <a:pPr algn="ctr"/>
                      <a:r>
                        <a:rPr lang="en-MY" sz="1000" dirty="0"/>
                        <a:t>quantity = 90</a:t>
                      </a:r>
                    </a:p>
                    <a:p>
                      <a:pPr algn="ctr"/>
                      <a:r>
                        <a:rPr lang="en-MY" sz="1000" dirty="0"/>
                        <a:t>company =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7DC8D4-7159-42B9-8604-1BB7233EEE7D}"/>
              </a:ext>
            </a:extLst>
          </p:cNvPr>
          <p:cNvCxnSpPr/>
          <p:nvPr/>
        </p:nvCxnSpPr>
        <p:spPr>
          <a:xfrm>
            <a:off x="574149" y="5998228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F1F7500-58A6-46C0-B085-EA3C5CC2BDA7}"/>
              </a:ext>
            </a:extLst>
          </p:cNvPr>
          <p:cNvSpPr txBox="1"/>
          <p:nvPr/>
        </p:nvSpPr>
        <p:spPr>
          <a:xfrm>
            <a:off x="1624447" y="6613222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C90309-CBC6-41FD-AB64-F276130D45D3}"/>
              </a:ext>
            </a:extLst>
          </p:cNvPr>
          <p:cNvSpPr txBox="1"/>
          <p:nvPr/>
        </p:nvSpPr>
        <p:spPr>
          <a:xfrm>
            <a:off x="320295" y="6613223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0F3920-B84A-4596-9BB0-B9349BAE53C9}"/>
              </a:ext>
            </a:extLst>
          </p:cNvPr>
          <p:cNvCxnSpPr/>
          <p:nvPr/>
        </p:nvCxnSpPr>
        <p:spPr>
          <a:xfrm>
            <a:off x="1955542" y="5998228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24999D91-1D93-4EA6-8941-6D6DE3552850}"/>
              </a:ext>
            </a:extLst>
          </p:cNvPr>
          <p:cNvGraphicFramePr>
            <a:graphicFrameLocks/>
          </p:cNvGraphicFramePr>
          <p:nvPr/>
        </p:nvGraphicFramePr>
        <p:xfrm>
          <a:off x="6387736" y="3460136"/>
          <a:ext cx="1765005" cy="1209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289085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920756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109</a:t>
                      </a:r>
                    </a:p>
                    <a:p>
                      <a:pPr algn="ctr"/>
                      <a:r>
                        <a:rPr lang="en-MY" sz="1000" dirty="0"/>
                        <a:t>price = 800</a:t>
                      </a:r>
                    </a:p>
                    <a:p>
                      <a:pPr algn="ctr"/>
                      <a:r>
                        <a:rPr lang="en-MY" sz="1000" dirty="0"/>
                        <a:t>quantity = 80</a:t>
                      </a:r>
                    </a:p>
                    <a:p>
                      <a:pPr algn="ctr"/>
                      <a:r>
                        <a:rPr lang="en-MY" sz="1000" dirty="0"/>
                        <a:t>company = Turbo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A3064E-CC0B-4488-ADF0-B08DBB6C89CC}"/>
              </a:ext>
            </a:extLst>
          </p:cNvPr>
          <p:cNvCxnSpPr/>
          <p:nvPr/>
        </p:nvCxnSpPr>
        <p:spPr>
          <a:xfrm>
            <a:off x="8636343" y="1986392"/>
            <a:ext cx="850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B6FF9C0-7754-4351-B12F-6FEEE94E38F9}"/>
              </a:ext>
            </a:extLst>
          </p:cNvPr>
          <p:cNvCxnSpPr/>
          <p:nvPr/>
        </p:nvCxnSpPr>
        <p:spPr>
          <a:xfrm>
            <a:off x="6560289" y="4456500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C8E1A84-B0C3-4431-B6FA-099B6DE0224F}"/>
              </a:ext>
            </a:extLst>
          </p:cNvPr>
          <p:cNvSpPr txBox="1"/>
          <p:nvPr/>
        </p:nvSpPr>
        <p:spPr>
          <a:xfrm>
            <a:off x="7610587" y="5071494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4380B3-16A2-4F04-A1C2-B98DA8CEB2EF}"/>
              </a:ext>
            </a:extLst>
          </p:cNvPr>
          <p:cNvSpPr txBox="1"/>
          <p:nvPr/>
        </p:nvSpPr>
        <p:spPr>
          <a:xfrm>
            <a:off x="6306435" y="5071495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AE37944-9E73-4E9E-85CD-BE464B5D9877}"/>
              </a:ext>
            </a:extLst>
          </p:cNvPr>
          <p:cNvCxnSpPr/>
          <p:nvPr/>
        </p:nvCxnSpPr>
        <p:spPr>
          <a:xfrm>
            <a:off x="7941682" y="4456500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9">
            <a:extLst>
              <a:ext uri="{FF2B5EF4-FFF2-40B4-BE49-F238E27FC236}">
                <a16:creationId xmlns:a16="http://schemas.microsoft.com/office/drawing/2014/main" id="{7E25E917-ABCB-4703-9BC8-6D012196C0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905925"/>
              </p:ext>
            </p:extLst>
          </p:nvPr>
        </p:nvGraphicFramePr>
        <p:xfrm>
          <a:off x="8741913" y="3467245"/>
          <a:ext cx="1765005" cy="1249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244021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920756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114</a:t>
                      </a:r>
                    </a:p>
                    <a:p>
                      <a:pPr algn="ctr"/>
                      <a:r>
                        <a:rPr lang="en-MY" sz="1000" dirty="0"/>
                        <a:t>price = 700</a:t>
                      </a:r>
                    </a:p>
                    <a:p>
                      <a:pPr algn="ctr"/>
                      <a:r>
                        <a:rPr lang="en-MY" sz="1000" dirty="0"/>
                        <a:t>quantity = 100</a:t>
                      </a:r>
                    </a:p>
                    <a:p>
                      <a:pPr algn="ctr"/>
                      <a:r>
                        <a:rPr lang="en-MY" sz="1000" dirty="0"/>
                        <a:t>company = Turbo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939EAA3-2DE6-4767-A3F7-760D8A1C4D66}"/>
              </a:ext>
            </a:extLst>
          </p:cNvPr>
          <p:cNvCxnSpPr/>
          <p:nvPr/>
        </p:nvCxnSpPr>
        <p:spPr>
          <a:xfrm>
            <a:off x="8956164" y="4428144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3B813BD-B686-4BEB-885B-6C3F302CB3D3}"/>
              </a:ext>
            </a:extLst>
          </p:cNvPr>
          <p:cNvSpPr txBox="1"/>
          <p:nvPr/>
        </p:nvSpPr>
        <p:spPr>
          <a:xfrm>
            <a:off x="10006462" y="5043138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895FC6-B09B-4075-A213-8D41A12FC88D}"/>
              </a:ext>
            </a:extLst>
          </p:cNvPr>
          <p:cNvSpPr txBox="1"/>
          <p:nvPr/>
        </p:nvSpPr>
        <p:spPr>
          <a:xfrm>
            <a:off x="8702310" y="5043139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3CBA223-0A34-41CA-A805-79D4458BB028}"/>
              </a:ext>
            </a:extLst>
          </p:cNvPr>
          <p:cNvCxnSpPr/>
          <p:nvPr/>
        </p:nvCxnSpPr>
        <p:spPr>
          <a:xfrm>
            <a:off x="10337557" y="4428144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5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2BA1E12-3615-481F-982D-70539C7450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93830" y="402117"/>
          <a:ext cx="1765005" cy="1172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18907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733924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108</a:t>
                      </a:r>
                    </a:p>
                    <a:p>
                      <a:pPr algn="ctr"/>
                      <a:r>
                        <a:rPr lang="en-MY" sz="1000" dirty="0"/>
                        <a:t>price = 600</a:t>
                      </a:r>
                    </a:p>
                    <a:p>
                      <a:pPr algn="ctr"/>
                      <a:r>
                        <a:rPr lang="en-MY" sz="1000" dirty="0"/>
                        <a:t>quantity = 50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67DBAD-AF00-4D5F-9805-4A55F8B325F6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3866107" y="1052828"/>
            <a:ext cx="1095401" cy="83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1F5886-E327-4D50-9B56-3CFF07061BB8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6243688" y="1052828"/>
            <a:ext cx="2119599" cy="92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48A7DAD1-8550-4A01-AA1A-4CD2CAA78BB1}"/>
              </a:ext>
            </a:extLst>
          </p:cNvPr>
          <p:cNvGraphicFramePr>
            <a:graphicFrameLocks/>
          </p:cNvGraphicFramePr>
          <p:nvPr/>
        </p:nvGraphicFramePr>
        <p:xfrm>
          <a:off x="2983605" y="1883561"/>
          <a:ext cx="1765005" cy="132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15799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56549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106</a:t>
                      </a:r>
                    </a:p>
                    <a:p>
                      <a:pPr algn="ctr"/>
                      <a:r>
                        <a:rPr lang="en-MY" sz="1000" dirty="0"/>
                        <a:t>price = 650</a:t>
                      </a:r>
                    </a:p>
                    <a:p>
                      <a:pPr algn="ctr"/>
                      <a:r>
                        <a:rPr lang="en-MY" sz="1000" dirty="0"/>
                        <a:t>quantity = 100</a:t>
                      </a:r>
                    </a:p>
                    <a:p>
                      <a:pPr algn="ctr"/>
                      <a:r>
                        <a:rPr lang="en-MY" sz="1000" dirty="0"/>
                        <a:t>company </a:t>
                      </a:r>
                      <a:r>
                        <a:rPr lang="en-MY" sz="1000"/>
                        <a:t>= Microsoft</a:t>
                      </a:r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BFC339-7FC9-4432-8239-D7723692EB2A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2374531" y="2647490"/>
            <a:ext cx="781074" cy="81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D83A26-F0D7-4C87-A93D-DFE058EB0C2C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4566752" y="2714294"/>
            <a:ext cx="710041" cy="745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92F1C5A1-9110-4094-B70C-D7FCD20B134A}"/>
              </a:ext>
            </a:extLst>
          </p:cNvPr>
          <p:cNvGraphicFramePr>
            <a:graphicFrameLocks/>
          </p:cNvGraphicFramePr>
          <p:nvPr/>
        </p:nvGraphicFramePr>
        <p:xfrm>
          <a:off x="1492029" y="3460136"/>
          <a:ext cx="1765005" cy="132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2272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75321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105</a:t>
                      </a:r>
                    </a:p>
                    <a:p>
                      <a:pPr algn="ctr"/>
                      <a:r>
                        <a:rPr lang="en-MY" sz="1000" dirty="0"/>
                        <a:t>price = 550</a:t>
                      </a:r>
                    </a:p>
                    <a:p>
                      <a:pPr algn="ctr"/>
                      <a:r>
                        <a:rPr lang="en-MY" sz="1000" dirty="0"/>
                        <a:t>quantity = 120</a:t>
                      </a:r>
                    </a:p>
                    <a:p>
                      <a:pPr algn="ctr"/>
                      <a:r>
                        <a:rPr lang="en-MY" sz="1000" dirty="0"/>
                        <a:t>company </a:t>
                      </a:r>
                      <a:r>
                        <a:rPr lang="en-MY" sz="1000"/>
                        <a:t>= Borland</a:t>
                      </a:r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832C12-BD19-4A43-BC5F-2625B911AF37}"/>
              </a:ext>
            </a:extLst>
          </p:cNvPr>
          <p:cNvCxnSpPr>
            <a:cxnSpLocks/>
          </p:cNvCxnSpPr>
          <p:nvPr/>
        </p:nvCxnSpPr>
        <p:spPr>
          <a:xfrm flipH="1">
            <a:off x="1307805" y="4551227"/>
            <a:ext cx="386243" cy="537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1A8C62-7610-4128-BDD9-2E5305A6DE5F}"/>
              </a:ext>
            </a:extLst>
          </p:cNvPr>
          <p:cNvSpPr txBox="1"/>
          <p:nvPr/>
        </p:nvSpPr>
        <p:spPr>
          <a:xfrm>
            <a:off x="2765068" y="5089413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graphicFrame>
        <p:nvGraphicFramePr>
          <p:cNvPr id="26" name="Table 9">
            <a:extLst>
              <a:ext uri="{FF2B5EF4-FFF2-40B4-BE49-F238E27FC236}">
                <a16:creationId xmlns:a16="http://schemas.microsoft.com/office/drawing/2014/main" id="{0195343D-8B39-4A0A-B539-6C90356AC69F}"/>
              </a:ext>
            </a:extLst>
          </p:cNvPr>
          <p:cNvGraphicFramePr>
            <a:graphicFrameLocks/>
          </p:cNvGraphicFramePr>
          <p:nvPr/>
        </p:nvGraphicFramePr>
        <p:xfrm>
          <a:off x="7480785" y="1978985"/>
          <a:ext cx="1765005" cy="133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31169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98241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112</a:t>
                      </a:r>
                    </a:p>
                    <a:p>
                      <a:pPr algn="ctr"/>
                      <a:r>
                        <a:rPr lang="en-MY" sz="1000" dirty="0"/>
                        <a:t>price = 950</a:t>
                      </a:r>
                    </a:p>
                    <a:p>
                      <a:pPr algn="ctr"/>
                      <a:r>
                        <a:rPr lang="en-MY" sz="1000" dirty="0"/>
                        <a:t>quantity = 140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3CFFA7E-ADFF-45E0-A851-16AE1D3473A2}"/>
              </a:ext>
            </a:extLst>
          </p:cNvPr>
          <p:cNvCxnSpPr/>
          <p:nvPr/>
        </p:nvCxnSpPr>
        <p:spPr>
          <a:xfrm>
            <a:off x="3026136" y="4593969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9832379-4CA5-472A-BC15-DB8B38DE7D38}"/>
              </a:ext>
            </a:extLst>
          </p:cNvPr>
          <p:cNvCxnSpPr>
            <a:cxnSpLocks/>
          </p:cNvCxnSpPr>
          <p:nvPr/>
        </p:nvCxnSpPr>
        <p:spPr>
          <a:xfrm flipH="1">
            <a:off x="7251405" y="2982127"/>
            <a:ext cx="428847" cy="478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359058-041A-4AE1-8E37-98B1CAF786FB}"/>
              </a:ext>
            </a:extLst>
          </p:cNvPr>
          <p:cNvCxnSpPr>
            <a:cxnSpLocks/>
          </p:cNvCxnSpPr>
          <p:nvPr/>
        </p:nvCxnSpPr>
        <p:spPr>
          <a:xfrm>
            <a:off x="9061645" y="2982127"/>
            <a:ext cx="571453" cy="478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9">
            <a:extLst>
              <a:ext uri="{FF2B5EF4-FFF2-40B4-BE49-F238E27FC236}">
                <a16:creationId xmlns:a16="http://schemas.microsoft.com/office/drawing/2014/main" id="{E6F07202-0C47-4822-83C4-6A0386B5E053}"/>
              </a:ext>
            </a:extLst>
          </p:cNvPr>
          <p:cNvGraphicFramePr>
            <a:graphicFrameLocks/>
          </p:cNvGraphicFramePr>
          <p:nvPr/>
        </p:nvGraphicFramePr>
        <p:xfrm>
          <a:off x="4394291" y="3460136"/>
          <a:ext cx="1765005" cy="129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289085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920756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107</a:t>
                      </a:r>
                    </a:p>
                    <a:p>
                      <a:pPr algn="ctr"/>
                      <a:r>
                        <a:rPr lang="en-MY" sz="1000" dirty="0"/>
                        <a:t>price = 500</a:t>
                      </a:r>
                    </a:p>
                    <a:p>
                      <a:pPr algn="ctr"/>
                      <a:r>
                        <a:rPr lang="en-MY" sz="1000" dirty="0"/>
                        <a:t>quantity = 150</a:t>
                      </a:r>
                    </a:p>
                    <a:p>
                      <a:pPr algn="ctr"/>
                      <a:r>
                        <a:rPr lang="en-MY" sz="1000" dirty="0"/>
                        <a:t>company =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510724-CA8D-4B91-A344-4BC5C40C34BC}"/>
              </a:ext>
            </a:extLst>
          </p:cNvPr>
          <p:cNvCxnSpPr/>
          <p:nvPr/>
        </p:nvCxnSpPr>
        <p:spPr>
          <a:xfrm>
            <a:off x="4589723" y="4474225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17AF10-55E2-4F91-9EF0-5E3AAE40C23D}"/>
              </a:ext>
            </a:extLst>
          </p:cNvPr>
          <p:cNvSpPr txBox="1"/>
          <p:nvPr/>
        </p:nvSpPr>
        <p:spPr>
          <a:xfrm>
            <a:off x="5640021" y="5089219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386876-D3EA-42E1-BBC0-9EBA558D6A5F}"/>
              </a:ext>
            </a:extLst>
          </p:cNvPr>
          <p:cNvSpPr txBox="1"/>
          <p:nvPr/>
        </p:nvSpPr>
        <p:spPr>
          <a:xfrm>
            <a:off x="4335869" y="5089220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274FAA7-9322-4AFC-A0C9-0CEC80D7C944}"/>
              </a:ext>
            </a:extLst>
          </p:cNvPr>
          <p:cNvCxnSpPr/>
          <p:nvPr/>
        </p:nvCxnSpPr>
        <p:spPr>
          <a:xfrm>
            <a:off x="5971116" y="4474225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9">
            <a:extLst>
              <a:ext uri="{FF2B5EF4-FFF2-40B4-BE49-F238E27FC236}">
                <a16:creationId xmlns:a16="http://schemas.microsoft.com/office/drawing/2014/main" id="{7ADD0858-5317-463A-AA18-40B9503066CC}"/>
              </a:ext>
            </a:extLst>
          </p:cNvPr>
          <p:cNvGraphicFramePr>
            <a:graphicFrameLocks/>
          </p:cNvGraphicFramePr>
          <p:nvPr/>
        </p:nvGraphicFramePr>
        <p:xfrm>
          <a:off x="381420" y="5089923"/>
          <a:ext cx="1765005" cy="119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32272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875321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104</a:t>
                      </a:r>
                    </a:p>
                    <a:p>
                      <a:pPr algn="ctr"/>
                      <a:r>
                        <a:rPr lang="en-MY" sz="1000" dirty="0"/>
                        <a:t>price = 1000</a:t>
                      </a:r>
                    </a:p>
                    <a:p>
                      <a:pPr algn="ctr"/>
                      <a:r>
                        <a:rPr lang="en-MY" sz="1000" dirty="0"/>
                        <a:t>quantity = 90</a:t>
                      </a:r>
                    </a:p>
                    <a:p>
                      <a:pPr algn="ctr"/>
                      <a:r>
                        <a:rPr lang="en-MY" sz="1000" dirty="0"/>
                        <a:t>company =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7DC8D4-7159-42B9-8604-1BB7233EEE7D}"/>
              </a:ext>
            </a:extLst>
          </p:cNvPr>
          <p:cNvCxnSpPr/>
          <p:nvPr/>
        </p:nvCxnSpPr>
        <p:spPr>
          <a:xfrm>
            <a:off x="574149" y="5998228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F1F7500-58A6-46C0-B085-EA3C5CC2BDA7}"/>
              </a:ext>
            </a:extLst>
          </p:cNvPr>
          <p:cNvSpPr txBox="1"/>
          <p:nvPr/>
        </p:nvSpPr>
        <p:spPr>
          <a:xfrm>
            <a:off x="1624447" y="6613222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C90309-CBC6-41FD-AB64-F276130D45D3}"/>
              </a:ext>
            </a:extLst>
          </p:cNvPr>
          <p:cNvSpPr txBox="1"/>
          <p:nvPr/>
        </p:nvSpPr>
        <p:spPr>
          <a:xfrm>
            <a:off x="320295" y="6613223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0F3920-B84A-4596-9BB0-B9349BAE53C9}"/>
              </a:ext>
            </a:extLst>
          </p:cNvPr>
          <p:cNvCxnSpPr/>
          <p:nvPr/>
        </p:nvCxnSpPr>
        <p:spPr>
          <a:xfrm>
            <a:off x="1955542" y="5998228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24999D91-1D93-4EA6-8941-6D6DE3552850}"/>
              </a:ext>
            </a:extLst>
          </p:cNvPr>
          <p:cNvGraphicFramePr>
            <a:graphicFrameLocks/>
          </p:cNvGraphicFramePr>
          <p:nvPr/>
        </p:nvGraphicFramePr>
        <p:xfrm>
          <a:off x="6387736" y="3460136"/>
          <a:ext cx="1765005" cy="1209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289085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920756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109</a:t>
                      </a:r>
                    </a:p>
                    <a:p>
                      <a:pPr algn="ctr"/>
                      <a:r>
                        <a:rPr lang="en-MY" sz="1000" dirty="0"/>
                        <a:t>price = 800</a:t>
                      </a:r>
                    </a:p>
                    <a:p>
                      <a:pPr algn="ctr"/>
                      <a:r>
                        <a:rPr lang="en-MY" sz="1000" dirty="0"/>
                        <a:t>quantity = 80</a:t>
                      </a:r>
                    </a:p>
                    <a:p>
                      <a:pPr algn="ctr"/>
                      <a:r>
                        <a:rPr lang="en-MY" sz="1000" dirty="0"/>
                        <a:t>company = Turbo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B6FF9C0-7754-4351-B12F-6FEEE94E38F9}"/>
              </a:ext>
            </a:extLst>
          </p:cNvPr>
          <p:cNvCxnSpPr/>
          <p:nvPr/>
        </p:nvCxnSpPr>
        <p:spPr>
          <a:xfrm>
            <a:off x="6560289" y="4456500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C8E1A84-B0C3-4431-B6FA-099B6DE0224F}"/>
              </a:ext>
            </a:extLst>
          </p:cNvPr>
          <p:cNvSpPr txBox="1"/>
          <p:nvPr/>
        </p:nvSpPr>
        <p:spPr>
          <a:xfrm>
            <a:off x="7610587" y="5071494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4380B3-16A2-4F04-A1C2-B98DA8CEB2EF}"/>
              </a:ext>
            </a:extLst>
          </p:cNvPr>
          <p:cNvSpPr txBox="1"/>
          <p:nvPr/>
        </p:nvSpPr>
        <p:spPr>
          <a:xfrm>
            <a:off x="6306435" y="5071495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AE37944-9E73-4E9E-85CD-BE464B5D9877}"/>
              </a:ext>
            </a:extLst>
          </p:cNvPr>
          <p:cNvCxnSpPr/>
          <p:nvPr/>
        </p:nvCxnSpPr>
        <p:spPr>
          <a:xfrm>
            <a:off x="7941682" y="4456500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9">
            <a:extLst>
              <a:ext uri="{FF2B5EF4-FFF2-40B4-BE49-F238E27FC236}">
                <a16:creationId xmlns:a16="http://schemas.microsoft.com/office/drawing/2014/main" id="{7E25E917-ABCB-4703-9BC8-6D012196C0F5}"/>
              </a:ext>
            </a:extLst>
          </p:cNvPr>
          <p:cNvGraphicFramePr>
            <a:graphicFrameLocks/>
          </p:cNvGraphicFramePr>
          <p:nvPr/>
        </p:nvGraphicFramePr>
        <p:xfrm>
          <a:off x="8741913" y="3467245"/>
          <a:ext cx="1765005" cy="1249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13">
                  <a:extLst>
                    <a:ext uri="{9D8B030D-6E8A-4147-A177-3AD203B41FA5}">
                      <a16:colId xmlns:a16="http://schemas.microsoft.com/office/drawing/2014/main" val="979466667"/>
                    </a:ext>
                  </a:extLst>
                </a:gridCol>
                <a:gridCol w="927412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  <a:gridCol w="459580">
                  <a:extLst>
                    <a:ext uri="{9D8B030D-6E8A-4147-A177-3AD203B41FA5}">
                      <a16:colId xmlns:a16="http://schemas.microsoft.com/office/drawing/2014/main" val="2664540341"/>
                    </a:ext>
                  </a:extLst>
                </a:gridCol>
              </a:tblGrid>
              <a:tr h="244021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920756"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114</a:t>
                      </a:r>
                    </a:p>
                    <a:p>
                      <a:pPr algn="ctr"/>
                      <a:r>
                        <a:rPr lang="en-MY" sz="1000" dirty="0"/>
                        <a:t>price = 700</a:t>
                      </a:r>
                    </a:p>
                    <a:p>
                      <a:pPr algn="ctr"/>
                      <a:r>
                        <a:rPr lang="en-MY" sz="1000" dirty="0"/>
                        <a:t>quantity = 100</a:t>
                      </a:r>
                    </a:p>
                    <a:p>
                      <a:pPr algn="ctr"/>
                      <a:r>
                        <a:rPr lang="en-MY" sz="1000" dirty="0"/>
                        <a:t>company = Turbo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939EAA3-2DE6-4767-A3F7-760D8A1C4D66}"/>
              </a:ext>
            </a:extLst>
          </p:cNvPr>
          <p:cNvCxnSpPr/>
          <p:nvPr/>
        </p:nvCxnSpPr>
        <p:spPr>
          <a:xfrm>
            <a:off x="8956164" y="4428144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3B813BD-B686-4BEB-885B-6C3F302CB3D3}"/>
              </a:ext>
            </a:extLst>
          </p:cNvPr>
          <p:cNvSpPr txBox="1"/>
          <p:nvPr/>
        </p:nvSpPr>
        <p:spPr>
          <a:xfrm>
            <a:off x="10006462" y="5043138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895FC6-B09B-4075-A213-8D41A12FC88D}"/>
              </a:ext>
            </a:extLst>
          </p:cNvPr>
          <p:cNvSpPr txBox="1"/>
          <p:nvPr/>
        </p:nvSpPr>
        <p:spPr>
          <a:xfrm>
            <a:off x="8702310" y="5043139"/>
            <a:ext cx="54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null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3CBA223-0A34-41CA-A805-79D4458BB028}"/>
              </a:ext>
            </a:extLst>
          </p:cNvPr>
          <p:cNvCxnSpPr/>
          <p:nvPr/>
        </p:nvCxnSpPr>
        <p:spPr>
          <a:xfrm>
            <a:off x="10337557" y="4428144"/>
            <a:ext cx="0" cy="54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9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333D-349A-4BBB-9243-6E20889D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Print the list of all software: Trace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C1171-172B-4EF1-8333-D22E1C1DD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62078"/>
            <a:ext cx="5715356" cy="3630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88A57D-18DE-4AEF-BA9B-4739956C5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6523" r="23397" b="11067"/>
          <a:stretch/>
        </p:blipFill>
        <p:spPr>
          <a:xfrm>
            <a:off x="577345" y="1825625"/>
            <a:ext cx="3253563" cy="3790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C0826-ADE3-4C1F-9FA2-981ED0C5E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804" y="1401578"/>
            <a:ext cx="2781300" cy="2181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574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7961-02A0-4E42-9366-4BCEFBC2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08188-B3FD-4D6A-86B7-E86EDB8B3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Pg 116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07E640-D78D-45F0-9BD0-BB0BB2F85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747" y="467832"/>
            <a:ext cx="4374072" cy="62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19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333D-349A-4BBB-9243-6E20889D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Print the total quantity sold for all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C1171-172B-4EF1-8333-D22E1C1DD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/>
              <a:t>Pg</a:t>
            </a:r>
            <a:r>
              <a:rPr lang="en-MY" dirty="0"/>
              <a:t> 94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62078"/>
            <a:ext cx="5715356" cy="3630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88A57D-18DE-4AEF-BA9B-4739956C5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6523" r="23397" b="8337"/>
          <a:stretch/>
        </p:blipFill>
        <p:spPr>
          <a:xfrm>
            <a:off x="230850" y="2377712"/>
            <a:ext cx="2618437" cy="3151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018772-48E1-4D8B-AF94-5E73A28C4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528" y="1327385"/>
            <a:ext cx="2768231" cy="3151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7DD51C-EEEA-45DF-B4FC-3E82B2FD0AF3}"/>
              </a:ext>
            </a:extLst>
          </p:cNvPr>
          <p:cNvSpPr/>
          <p:nvPr/>
        </p:nvSpPr>
        <p:spPr>
          <a:xfrm>
            <a:off x="3154206" y="4228934"/>
            <a:ext cx="2636874" cy="249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850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333D-349A-4BBB-9243-6E20889D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Print the total quantity sold for all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C1171-172B-4EF1-8333-D22E1C1DD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/>
              <a:t>Pg</a:t>
            </a:r>
            <a:r>
              <a:rPr lang="en-MY" dirty="0"/>
              <a:t> 94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62078"/>
            <a:ext cx="5715356" cy="3630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88A57D-18DE-4AEF-BA9B-4739956C5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6523" r="23397" b="8337"/>
          <a:stretch/>
        </p:blipFill>
        <p:spPr>
          <a:xfrm>
            <a:off x="230850" y="2377712"/>
            <a:ext cx="2618437" cy="3151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018772-48E1-4D8B-AF94-5E73A28C4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528" y="1327385"/>
            <a:ext cx="2768231" cy="3151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7DD51C-EEEA-45DF-B4FC-3E82B2FD0AF3}"/>
              </a:ext>
            </a:extLst>
          </p:cNvPr>
          <p:cNvSpPr/>
          <p:nvPr/>
        </p:nvSpPr>
        <p:spPr>
          <a:xfrm>
            <a:off x="3154206" y="4228934"/>
            <a:ext cx="2636874" cy="249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277" y="4681512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6717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333D-349A-4BBB-9243-6E20889D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Print the total quantity sold for all 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42" y="1260125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4" y="1380073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237584" y="1440712"/>
            <a:ext cx="1513011" cy="515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119104-1367-4B48-81CF-31F249A4EF14}"/>
              </a:ext>
            </a:extLst>
          </p:cNvPr>
          <p:cNvGrpSpPr/>
          <p:nvPr/>
        </p:nvGrpSpPr>
        <p:grpSpPr>
          <a:xfrm>
            <a:off x="2035763" y="1380073"/>
            <a:ext cx="825798" cy="253917"/>
            <a:chOff x="-960245" y="2090675"/>
            <a:chExt cx="705511" cy="1205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3C5898-3371-481E-8D6A-89352A2C2318}"/>
                </a:ext>
              </a:extLst>
            </p:cNvPr>
            <p:cNvSpPr txBox="1"/>
            <p:nvPr/>
          </p:nvSpPr>
          <p:spPr>
            <a:xfrm>
              <a:off x="-960245" y="2090675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4BDCABF-B1C7-4CC5-B1E9-5C29A6EE2BEB}"/>
                </a:ext>
              </a:extLst>
            </p:cNvPr>
            <p:cNvCxnSpPr>
              <a:cxnSpLocks/>
            </p:cNvCxnSpPr>
            <p:nvPr/>
          </p:nvCxnSpPr>
          <p:spPr>
            <a:xfrm>
              <a:off x="-546613" y="2152220"/>
              <a:ext cx="2918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147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333D-349A-4BBB-9243-6E20889D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Print the total quantity sold for all 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42" y="1260125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4" y="1380073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1765011" y="1392863"/>
            <a:ext cx="1018596" cy="253916"/>
            <a:chOff x="659220" y="1446028"/>
            <a:chExt cx="1018596" cy="2539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659220" y="1446028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1158950" y="1572986"/>
              <a:ext cx="5188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368363" y="1914732"/>
            <a:ext cx="1977656" cy="31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A2D181-B009-418C-BB1D-B17B09D258CE}"/>
              </a:ext>
            </a:extLst>
          </p:cNvPr>
          <p:cNvGrpSpPr/>
          <p:nvPr/>
        </p:nvGrpSpPr>
        <p:grpSpPr>
          <a:xfrm>
            <a:off x="1957809" y="1652558"/>
            <a:ext cx="825798" cy="253917"/>
            <a:chOff x="-960245" y="2090675"/>
            <a:chExt cx="705511" cy="1205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E2321A-E689-4F29-828B-105ABAC3493D}"/>
                </a:ext>
              </a:extLst>
            </p:cNvPr>
            <p:cNvSpPr txBox="1"/>
            <p:nvPr/>
          </p:nvSpPr>
          <p:spPr>
            <a:xfrm>
              <a:off x="-960245" y="2090675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571AD31-0727-4ECC-A2E3-1990DC5E52DD}"/>
                </a:ext>
              </a:extLst>
            </p:cNvPr>
            <p:cNvCxnSpPr>
              <a:cxnSpLocks/>
            </p:cNvCxnSpPr>
            <p:nvPr/>
          </p:nvCxnSpPr>
          <p:spPr>
            <a:xfrm>
              <a:off x="-546613" y="2152220"/>
              <a:ext cx="2918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4952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333D-349A-4BBB-9243-6E20889D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Print the total quantity sold for all 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42" y="1260125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4" y="1380073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1765011" y="1392863"/>
            <a:ext cx="1018596" cy="253916"/>
            <a:chOff x="659220" y="1446028"/>
            <a:chExt cx="1018596" cy="2539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659220" y="1446028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/>
                <a:t>node</a:t>
              </a:r>
              <a:endParaRPr lang="en-MY" sz="1050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1158950" y="1572986"/>
              <a:ext cx="5188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432158" y="2206587"/>
            <a:ext cx="988828" cy="31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68B216-3389-45F0-8698-488A464E307F}"/>
              </a:ext>
            </a:extLst>
          </p:cNvPr>
          <p:cNvSpPr/>
          <p:nvPr/>
        </p:nvSpPr>
        <p:spPr>
          <a:xfrm>
            <a:off x="8332737" y="2206586"/>
            <a:ext cx="448162" cy="312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rgbClr val="FF0000"/>
                </a:solidFill>
              </a:rPr>
              <a:t>X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70E1E7-5EA9-4C6E-8E8F-5FA7B2E37215}"/>
              </a:ext>
            </a:extLst>
          </p:cNvPr>
          <p:cNvGrpSpPr/>
          <p:nvPr/>
        </p:nvGrpSpPr>
        <p:grpSpPr>
          <a:xfrm>
            <a:off x="1957809" y="1652558"/>
            <a:ext cx="825798" cy="253917"/>
            <a:chOff x="-960245" y="2090675"/>
            <a:chExt cx="705511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98BB12-573E-45BE-8C85-9D6A0B811690}"/>
                </a:ext>
              </a:extLst>
            </p:cNvPr>
            <p:cNvSpPr txBox="1"/>
            <p:nvPr/>
          </p:nvSpPr>
          <p:spPr>
            <a:xfrm>
              <a:off x="-960245" y="2090675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615F4D-AD23-42E9-BDE4-73B0C8D5380C}"/>
                </a:ext>
              </a:extLst>
            </p:cNvPr>
            <p:cNvCxnSpPr>
              <a:cxnSpLocks/>
            </p:cNvCxnSpPr>
            <p:nvPr/>
          </p:nvCxnSpPr>
          <p:spPr>
            <a:xfrm>
              <a:off x="-546613" y="2152220"/>
              <a:ext cx="2918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2365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333D-349A-4BBB-9243-6E20889D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Print the total quantity sold for all 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42" y="1260125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4" y="1380073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1765011" y="1392863"/>
            <a:ext cx="1018596" cy="253916"/>
            <a:chOff x="659220" y="1446028"/>
            <a:chExt cx="1018596" cy="2539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659220" y="1446028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/>
                <a:t>node</a:t>
              </a:r>
              <a:endParaRPr lang="en-MY" sz="1050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1158950" y="1572986"/>
              <a:ext cx="5188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517218" y="2488019"/>
            <a:ext cx="2996965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2362198" y="4628472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3F531-AF66-42E6-B68A-8F45CB97BF6F}"/>
              </a:ext>
            </a:extLst>
          </p:cNvPr>
          <p:cNvSpPr txBox="1"/>
          <p:nvPr/>
        </p:nvSpPr>
        <p:spPr>
          <a:xfrm>
            <a:off x="2688622" y="4453109"/>
            <a:ext cx="798510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000" dirty="0"/>
              <a:t>code: 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FA964-BFF5-40B9-B05F-E9404F7F3422}"/>
              </a:ext>
            </a:extLst>
          </p:cNvPr>
          <p:cNvSpPr txBox="1"/>
          <p:nvPr/>
        </p:nvSpPr>
        <p:spPr>
          <a:xfrm>
            <a:off x="4642531" y="4463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6008633" y="4426025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/>
          <p:nvPr/>
        </p:nvCxnSpPr>
        <p:spPr>
          <a:xfrm>
            <a:off x="3707753" y="4874693"/>
            <a:ext cx="0" cy="1270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3557663" y="6145678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00EB5A-88E6-452C-BAF0-2F6E2FA816B4}"/>
              </a:ext>
            </a:extLst>
          </p:cNvPr>
          <p:cNvGrpSpPr/>
          <p:nvPr/>
        </p:nvGrpSpPr>
        <p:grpSpPr>
          <a:xfrm>
            <a:off x="1957809" y="1652558"/>
            <a:ext cx="825798" cy="253917"/>
            <a:chOff x="-960245" y="2090675"/>
            <a:chExt cx="705511" cy="1205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7C76F3-139C-4F20-B4D9-2A8E6D96630C}"/>
                </a:ext>
              </a:extLst>
            </p:cNvPr>
            <p:cNvSpPr txBox="1"/>
            <p:nvPr/>
          </p:nvSpPr>
          <p:spPr>
            <a:xfrm>
              <a:off x="-960245" y="2090675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D3C9C93-8263-4091-865C-15533C70C958}"/>
                </a:ext>
              </a:extLst>
            </p:cNvPr>
            <p:cNvCxnSpPr>
              <a:cxnSpLocks/>
            </p:cNvCxnSpPr>
            <p:nvPr/>
          </p:nvCxnSpPr>
          <p:spPr>
            <a:xfrm>
              <a:off x="-546613" y="2152220"/>
              <a:ext cx="2918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2286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1339699" y="180745"/>
            <a:ext cx="606059" cy="765553"/>
            <a:chOff x="659220" y="1446028"/>
            <a:chExt cx="606059" cy="7655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659220" y="1446028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/>
                <a:t>node</a:t>
              </a:r>
              <a:endParaRPr lang="en-MY" sz="1050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1158950" y="1572986"/>
              <a:ext cx="106329" cy="63859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517218" y="1360968"/>
            <a:ext cx="2996965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FA964-BFF5-40B9-B05F-E9404F7F3422}"/>
              </a:ext>
            </a:extLst>
          </p:cNvPr>
          <p:cNvSpPr txBox="1"/>
          <p:nvPr/>
        </p:nvSpPr>
        <p:spPr>
          <a:xfrm>
            <a:off x="3398516" y="377262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6963D5-D1B4-4CCC-8571-3233CCCC0595}"/>
              </a:ext>
            </a:extLst>
          </p:cNvPr>
          <p:cNvCxnSpPr>
            <a:cxnSpLocks/>
          </p:cNvCxnSpPr>
          <p:nvPr/>
        </p:nvCxnSpPr>
        <p:spPr>
          <a:xfrm>
            <a:off x="3870786" y="4183578"/>
            <a:ext cx="0" cy="36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200719-87F5-495F-9FE5-6EC1255E6385}"/>
              </a:ext>
            </a:extLst>
          </p:cNvPr>
          <p:cNvSpPr txBox="1"/>
          <p:nvPr/>
        </p:nvSpPr>
        <p:spPr>
          <a:xfrm>
            <a:off x="2684360" y="44962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B006B-D1F9-409D-8E96-88D419617527}"/>
              </a:ext>
            </a:extLst>
          </p:cNvPr>
          <p:cNvCxnSpPr>
            <a:cxnSpLocks/>
          </p:cNvCxnSpPr>
          <p:nvPr/>
        </p:nvCxnSpPr>
        <p:spPr>
          <a:xfrm>
            <a:off x="3870786" y="4742441"/>
            <a:ext cx="0" cy="14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CC79E12-09E2-4E00-994D-3DD0498394F4}"/>
              </a:ext>
            </a:extLst>
          </p:cNvPr>
          <p:cNvSpPr txBox="1"/>
          <p:nvPr/>
        </p:nvSpPr>
        <p:spPr>
          <a:xfrm>
            <a:off x="4821947" y="428880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A9D796-9288-4E84-8C6B-A33BD9597132}"/>
              </a:ext>
            </a:extLst>
          </p:cNvPr>
          <p:cNvSpPr txBox="1"/>
          <p:nvPr/>
        </p:nvSpPr>
        <p:spPr>
          <a:xfrm>
            <a:off x="6335309" y="428171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326789-026D-497F-B9EF-103B2D872102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5AAA02-E937-468E-A5E0-90B64E622545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2D2CF73-62FB-486E-AFFD-912AA3D3F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9440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626958" y="903759"/>
            <a:ext cx="499730" cy="830950"/>
            <a:chOff x="-53521" y="2169042"/>
            <a:chExt cx="499730" cy="8309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53521" y="2169042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96344" y="2422958"/>
              <a:ext cx="249865" cy="5770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517218" y="1360968"/>
            <a:ext cx="2996965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6963D5-D1B4-4CCC-8571-3233CCCC0595}"/>
              </a:ext>
            </a:extLst>
          </p:cNvPr>
          <p:cNvCxnSpPr>
            <a:cxnSpLocks/>
          </p:cNvCxnSpPr>
          <p:nvPr/>
        </p:nvCxnSpPr>
        <p:spPr>
          <a:xfrm>
            <a:off x="3870786" y="4183578"/>
            <a:ext cx="0" cy="36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200719-87F5-495F-9FE5-6EC1255E6385}"/>
              </a:ext>
            </a:extLst>
          </p:cNvPr>
          <p:cNvSpPr txBox="1"/>
          <p:nvPr/>
        </p:nvSpPr>
        <p:spPr>
          <a:xfrm>
            <a:off x="2684360" y="44962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B006B-D1F9-409D-8E96-88D419617527}"/>
              </a:ext>
            </a:extLst>
          </p:cNvPr>
          <p:cNvCxnSpPr>
            <a:cxnSpLocks/>
          </p:cNvCxnSpPr>
          <p:nvPr/>
        </p:nvCxnSpPr>
        <p:spPr>
          <a:xfrm>
            <a:off x="3870786" y="4742441"/>
            <a:ext cx="0" cy="14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CC79E12-09E2-4E00-994D-3DD0498394F4}"/>
              </a:ext>
            </a:extLst>
          </p:cNvPr>
          <p:cNvSpPr txBox="1"/>
          <p:nvPr/>
        </p:nvSpPr>
        <p:spPr>
          <a:xfrm>
            <a:off x="4821947" y="428880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A9D796-9288-4E84-8C6B-A33BD9597132}"/>
              </a:ext>
            </a:extLst>
          </p:cNvPr>
          <p:cNvSpPr txBox="1"/>
          <p:nvPr/>
        </p:nvSpPr>
        <p:spPr>
          <a:xfrm>
            <a:off x="6335309" y="428171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107</a:t>
            </a:r>
            <a:endParaRPr lang="en-MY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AC46F7-9357-4B87-83D8-3BBBC72425C6}"/>
              </a:ext>
            </a:extLst>
          </p:cNvPr>
          <p:cNvSpPr txBox="1"/>
          <p:nvPr/>
        </p:nvSpPr>
        <p:spPr>
          <a:xfrm>
            <a:off x="4250890" y="4931972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BADCB7-3F15-4885-BB06-27B6B539012F}"/>
              </a:ext>
            </a:extLst>
          </p:cNvPr>
          <p:cNvCxnSpPr>
            <a:cxnSpLocks/>
          </p:cNvCxnSpPr>
          <p:nvPr/>
        </p:nvCxnSpPr>
        <p:spPr>
          <a:xfrm>
            <a:off x="5459462" y="4710765"/>
            <a:ext cx="0" cy="24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C1AF30-24F7-4844-AF51-1986D5BEED4E}"/>
              </a:ext>
            </a:extLst>
          </p:cNvPr>
          <p:cNvCxnSpPr>
            <a:cxnSpLocks/>
          </p:cNvCxnSpPr>
          <p:nvPr/>
        </p:nvCxnSpPr>
        <p:spPr>
          <a:xfrm>
            <a:off x="5459462" y="5171548"/>
            <a:ext cx="0" cy="98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BCC31CA-8042-4537-B3A9-B0101763A634}"/>
              </a:ext>
            </a:extLst>
          </p:cNvPr>
          <p:cNvSpPr txBox="1"/>
          <p:nvPr/>
        </p:nvSpPr>
        <p:spPr>
          <a:xfrm>
            <a:off x="6530600" y="473999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2B5F58-48D2-4635-9B7C-EC115E4B4507}"/>
              </a:ext>
            </a:extLst>
          </p:cNvPr>
          <p:cNvSpPr txBox="1"/>
          <p:nvPr/>
        </p:nvSpPr>
        <p:spPr>
          <a:xfrm>
            <a:off x="7915579" y="476482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B8815-3E55-4AE7-9568-9888F77BB4FE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744727-E615-4C3D-B8C7-2E66DF13F250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0B0814F-C354-4374-922D-6136146F47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9672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67330" y="1863405"/>
            <a:ext cx="499730" cy="830950"/>
            <a:chOff x="-53521" y="2169042"/>
            <a:chExt cx="499730" cy="8309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53521" y="2169042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96344" y="2422958"/>
              <a:ext cx="249865" cy="5770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517218" y="1360968"/>
            <a:ext cx="2996965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6963D5-D1B4-4CCC-8571-3233CCCC0595}"/>
              </a:ext>
            </a:extLst>
          </p:cNvPr>
          <p:cNvCxnSpPr>
            <a:cxnSpLocks/>
          </p:cNvCxnSpPr>
          <p:nvPr/>
        </p:nvCxnSpPr>
        <p:spPr>
          <a:xfrm>
            <a:off x="3870786" y="4183578"/>
            <a:ext cx="0" cy="36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200719-87F5-495F-9FE5-6EC1255E6385}"/>
              </a:ext>
            </a:extLst>
          </p:cNvPr>
          <p:cNvSpPr txBox="1"/>
          <p:nvPr/>
        </p:nvSpPr>
        <p:spPr>
          <a:xfrm>
            <a:off x="2684360" y="44962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B006B-D1F9-409D-8E96-88D419617527}"/>
              </a:ext>
            </a:extLst>
          </p:cNvPr>
          <p:cNvCxnSpPr>
            <a:cxnSpLocks/>
          </p:cNvCxnSpPr>
          <p:nvPr/>
        </p:nvCxnSpPr>
        <p:spPr>
          <a:xfrm>
            <a:off x="3870786" y="4742441"/>
            <a:ext cx="0" cy="14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9A9D796-9288-4E84-8C6B-A33BD9597132}"/>
              </a:ext>
            </a:extLst>
          </p:cNvPr>
          <p:cNvSpPr txBox="1"/>
          <p:nvPr/>
        </p:nvSpPr>
        <p:spPr>
          <a:xfrm>
            <a:off x="6335309" y="428171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107</a:t>
            </a:r>
            <a:endParaRPr lang="en-MY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AC46F7-9357-4B87-83D8-3BBBC72425C6}"/>
              </a:ext>
            </a:extLst>
          </p:cNvPr>
          <p:cNvSpPr txBox="1"/>
          <p:nvPr/>
        </p:nvSpPr>
        <p:spPr>
          <a:xfrm>
            <a:off x="4250890" y="4931972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BADCB7-3F15-4885-BB06-27B6B539012F}"/>
              </a:ext>
            </a:extLst>
          </p:cNvPr>
          <p:cNvCxnSpPr>
            <a:cxnSpLocks/>
          </p:cNvCxnSpPr>
          <p:nvPr/>
        </p:nvCxnSpPr>
        <p:spPr>
          <a:xfrm>
            <a:off x="5459462" y="4710765"/>
            <a:ext cx="0" cy="24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C1AF30-24F7-4844-AF51-1986D5BEED4E}"/>
              </a:ext>
            </a:extLst>
          </p:cNvPr>
          <p:cNvCxnSpPr>
            <a:cxnSpLocks/>
          </p:cNvCxnSpPr>
          <p:nvPr/>
        </p:nvCxnSpPr>
        <p:spPr>
          <a:xfrm>
            <a:off x="5459462" y="5171548"/>
            <a:ext cx="0" cy="98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BCC31CA-8042-4537-B3A9-B0101763A634}"/>
              </a:ext>
            </a:extLst>
          </p:cNvPr>
          <p:cNvSpPr txBox="1"/>
          <p:nvPr/>
        </p:nvSpPr>
        <p:spPr>
          <a:xfrm>
            <a:off x="6530600" y="473999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2B5F58-48D2-4635-9B7C-EC115E4B4507}"/>
              </a:ext>
            </a:extLst>
          </p:cNvPr>
          <p:cNvSpPr txBox="1"/>
          <p:nvPr/>
        </p:nvSpPr>
        <p:spPr>
          <a:xfrm>
            <a:off x="7915579" y="476482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5DB40A-301E-4E8F-B576-34B3818E63A5}"/>
              </a:ext>
            </a:extLst>
          </p:cNvPr>
          <p:cNvCxnSpPr>
            <a:cxnSpLocks/>
          </p:cNvCxnSpPr>
          <p:nvPr/>
        </p:nvCxnSpPr>
        <p:spPr>
          <a:xfrm>
            <a:off x="6855871" y="5178193"/>
            <a:ext cx="0" cy="24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FEB625-2401-4DFF-9D70-183D23E0C3F5}"/>
              </a:ext>
            </a:extLst>
          </p:cNvPr>
          <p:cNvSpPr txBox="1"/>
          <p:nvPr/>
        </p:nvSpPr>
        <p:spPr>
          <a:xfrm>
            <a:off x="5657047" y="5416863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F4489F-4981-4116-8B1F-B5B0C685FCE4}"/>
              </a:ext>
            </a:extLst>
          </p:cNvPr>
          <p:cNvCxnSpPr>
            <a:cxnSpLocks/>
          </p:cNvCxnSpPr>
          <p:nvPr/>
        </p:nvCxnSpPr>
        <p:spPr>
          <a:xfrm>
            <a:off x="6846654" y="5663084"/>
            <a:ext cx="0" cy="496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DC1ABB1-1B67-48DF-AE9F-8B346DD6ECF4}"/>
              </a:ext>
            </a:extLst>
          </p:cNvPr>
          <p:cNvSpPr txBox="1"/>
          <p:nvPr/>
        </p:nvSpPr>
        <p:spPr>
          <a:xfrm>
            <a:off x="7895201" y="523103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C0BAEA-0722-4CC1-A27B-1A01C34E89E0}"/>
              </a:ext>
            </a:extLst>
          </p:cNvPr>
          <p:cNvSpPr txBox="1"/>
          <p:nvPr/>
        </p:nvSpPr>
        <p:spPr>
          <a:xfrm>
            <a:off x="9371183" y="5222845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F63535-9390-479F-BFA2-3FE9AF7BAA21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927A7D-FC20-4B1B-9C3B-55701AF3F121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24FAC28-1E35-4EF6-824A-03CF8C2642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2341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160892" y="3678804"/>
            <a:ext cx="499730" cy="1253168"/>
            <a:chOff x="-53521" y="1772636"/>
            <a:chExt cx="499730" cy="6503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53521" y="2169042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104565" y="1772636"/>
              <a:ext cx="91779" cy="39640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517218" y="1015193"/>
            <a:ext cx="988829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6963D5-D1B4-4CCC-8571-3233CCCC0595}"/>
              </a:ext>
            </a:extLst>
          </p:cNvPr>
          <p:cNvCxnSpPr>
            <a:cxnSpLocks/>
          </p:cNvCxnSpPr>
          <p:nvPr/>
        </p:nvCxnSpPr>
        <p:spPr>
          <a:xfrm>
            <a:off x="3870786" y="4183578"/>
            <a:ext cx="0" cy="36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200719-87F5-495F-9FE5-6EC1255E6385}"/>
              </a:ext>
            </a:extLst>
          </p:cNvPr>
          <p:cNvSpPr txBox="1"/>
          <p:nvPr/>
        </p:nvSpPr>
        <p:spPr>
          <a:xfrm>
            <a:off x="2684360" y="44962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B006B-D1F9-409D-8E96-88D419617527}"/>
              </a:ext>
            </a:extLst>
          </p:cNvPr>
          <p:cNvCxnSpPr>
            <a:cxnSpLocks/>
          </p:cNvCxnSpPr>
          <p:nvPr/>
        </p:nvCxnSpPr>
        <p:spPr>
          <a:xfrm>
            <a:off x="3870786" y="4742441"/>
            <a:ext cx="0" cy="14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AC46F7-9357-4B87-83D8-3BBBC72425C6}"/>
              </a:ext>
            </a:extLst>
          </p:cNvPr>
          <p:cNvSpPr txBox="1"/>
          <p:nvPr/>
        </p:nvSpPr>
        <p:spPr>
          <a:xfrm>
            <a:off x="4250890" y="4931972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BADCB7-3F15-4885-BB06-27B6B539012F}"/>
              </a:ext>
            </a:extLst>
          </p:cNvPr>
          <p:cNvCxnSpPr>
            <a:cxnSpLocks/>
          </p:cNvCxnSpPr>
          <p:nvPr/>
        </p:nvCxnSpPr>
        <p:spPr>
          <a:xfrm>
            <a:off x="5459462" y="4710765"/>
            <a:ext cx="0" cy="24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C1AF30-24F7-4844-AF51-1986D5BEED4E}"/>
              </a:ext>
            </a:extLst>
          </p:cNvPr>
          <p:cNvCxnSpPr>
            <a:cxnSpLocks/>
          </p:cNvCxnSpPr>
          <p:nvPr/>
        </p:nvCxnSpPr>
        <p:spPr>
          <a:xfrm>
            <a:off x="5459462" y="5171548"/>
            <a:ext cx="0" cy="98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82B5F58-48D2-4635-9B7C-EC115E4B4507}"/>
              </a:ext>
            </a:extLst>
          </p:cNvPr>
          <p:cNvSpPr txBox="1"/>
          <p:nvPr/>
        </p:nvSpPr>
        <p:spPr>
          <a:xfrm>
            <a:off x="7915579" y="476482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5DB40A-301E-4E8F-B576-34B3818E63A5}"/>
              </a:ext>
            </a:extLst>
          </p:cNvPr>
          <p:cNvCxnSpPr>
            <a:cxnSpLocks/>
          </p:cNvCxnSpPr>
          <p:nvPr/>
        </p:nvCxnSpPr>
        <p:spPr>
          <a:xfrm>
            <a:off x="6855871" y="5178193"/>
            <a:ext cx="0" cy="24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FEB625-2401-4DFF-9D70-183D23E0C3F5}"/>
              </a:ext>
            </a:extLst>
          </p:cNvPr>
          <p:cNvSpPr txBox="1"/>
          <p:nvPr/>
        </p:nvSpPr>
        <p:spPr>
          <a:xfrm>
            <a:off x="5657047" y="5416863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F4489F-4981-4116-8B1F-B5B0C685FCE4}"/>
              </a:ext>
            </a:extLst>
          </p:cNvPr>
          <p:cNvCxnSpPr>
            <a:cxnSpLocks/>
          </p:cNvCxnSpPr>
          <p:nvPr/>
        </p:nvCxnSpPr>
        <p:spPr>
          <a:xfrm>
            <a:off x="6846654" y="5663084"/>
            <a:ext cx="0" cy="496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DC1ABB1-1B67-48DF-AE9F-8B346DD6ECF4}"/>
              </a:ext>
            </a:extLst>
          </p:cNvPr>
          <p:cNvSpPr txBox="1"/>
          <p:nvPr/>
        </p:nvSpPr>
        <p:spPr>
          <a:xfrm>
            <a:off x="7895201" y="523103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C0BAEA-0722-4CC1-A27B-1A01C34E89E0}"/>
              </a:ext>
            </a:extLst>
          </p:cNvPr>
          <p:cNvSpPr txBox="1"/>
          <p:nvPr/>
        </p:nvSpPr>
        <p:spPr>
          <a:xfrm>
            <a:off x="9371183" y="5222845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BB9F79-F470-48E1-AA3C-1BA9504ED1E3}"/>
              </a:ext>
            </a:extLst>
          </p:cNvPr>
          <p:cNvCxnSpPr>
            <a:cxnSpLocks/>
          </p:cNvCxnSpPr>
          <p:nvPr/>
        </p:nvCxnSpPr>
        <p:spPr>
          <a:xfrm>
            <a:off x="8349389" y="5581567"/>
            <a:ext cx="0" cy="496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5728B83-4192-40F2-AAC3-C7548FEE69E1}"/>
              </a:ext>
            </a:extLst>
          </p:cNvPr>
          <p:cNvSpPr txBox="1"/>
          <p:nvPr/>
        </p:nvSpPr>
        <p:spPr>
          <a:xfrm>
            <a:off x="6335309" y="428171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107</a:t>
            </a:r>
            <a:endParaRPr lang="en-MY" sz="1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E54AAC4-C8C4-45F2-A89A-7821DB4C187F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73954A1-8D8C-47E5-9A91-58D8A7CD5543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6AFC9F0-0325-482A-8D11-6369BDE8CB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741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DE51-5979-4B1E-AEF5-C6681304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</a:t>
            </a:r>
            <a:r>
              <a:rPr lang="en-MY" dirty="0" err="1"/>
              <a:t>TreeNode</a:t>
            </a:r>
            <a:r>
              <a:rPr lang="en-MY" dirty="0"/>
              <a:t> +</a:t>
            </a:r>
            <a:br>
              <a:rPr lang="en-MY" dirty="0"/>
            </a:br>
            <a:r>
              <a:rPr lang="en-MY" dirty="0"/>
              <a:t>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2A62-3109-452B-BE23-0CA52C1E1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Pg 117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7A131-2372-4FE3-95A9-C84AC9710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031" y="185323"/>
            <a:ext cx="4469589" cy="630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78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160892" y="3734912"/>
            <a:ext cx="838568" cy="1197062"/>
            <a:chOff x="-53521" y="1801752"/>
            <a:chExt cx="838568" cy="6212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53521" y="2169042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196344" y="1801752"/>
              <a:ext cx="588703" cy="3672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517218" y="1015193"/>
            <a:ext cx="988829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6963D5-D1B4-4CCC-8571-3233CCCC0595}"/>
              </a:ext>
            </a:extLst>
          </p:cNvPr>
          <p:cNvCxnSpPr>
            <a:cxnSpLocks/>
          </p:cNvCxnSpPr>
          <p:nvPr/>
        </p:nvCxnSpPr>
        <p:spPr>
          <a:xfrm>
            <a:off x="3870786" y="4183578"/>
            <a:ext cx="0" cy="36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200719-87F5-495F-9FE5-6EC1255E6385}"/>
              </a:ext>
            </a:extLst>
          </p:cNvPr>
          <p:cNvSpPr txBox="1"/>
          <p:nvPr/>
        </p:nvSpPr>
        <p:spPr>
          <a:xfrm>
            <a:off x="2684360" y="44962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B006B-D1F9-409D-8E96-88D419617527}"/>
              </a:ext>
            </a:extLst>
          </p:cNvPr>
          <p:cNvCxnSpPr>
            <a:cxnSpLocks/>
          </p:cNvCxnSpPr>
          <p:nvPr/>
        </p:nvCxnSpPr>
        <p:spPr>
          <a:xfrm>
            <a:off x="3870786" y="4742441"/>
            <a:ext cx="0" cy="14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AC46F7-9357-4B87-83D8-3BBBC72425C6}"/>
              </a:ext>
            </a:extLst>
          </p:cNvPr>
          <p:cNvSpPr txBox="1"/>
          <p:nvPr/>
        </p:nvSpPr>
        <p:spPr>
          <a:xfrm>
            <a:off x="4250890" y="4931972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BADCB7-3F15-4885-BB06-27B6B539012F}"/>
              </a:ext>
            </a:extLst>
          </p:cNvPr>
          <p:cNvCxnSpPr>
            <a:cxnSpLocks/>
          </p:cNvCxnSpPr>
          <p:nvPr/>
        </p:nvCxnSpPr>
        <p:spPr>
          <a:xfrm>
            <a:off x="5459462" y="4710765"/>
            <a:ext cx="0" cy="24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C1AF30-24F7-4844-AF51-1986D5BEED4E}"/>
              </a:ext>
            </a:extLst>
          </p:cNvPr>
          <p:cNvCxnSpPr>
            <a:cxnSpLocks/>
          </p:cNvCxnSpPr>
          <p:nvPr/>
        </p:nvCxnSpPr>
        <p:spPr>
          <a:xfrm>
            <a:off x="5459462" y="5171548"/>
            <a:ext cx="0" cy="98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82B5F58-48D2-4635-9B7C-EC115E4B4507}"/>
              </a:ext>
            </a:extLst>
          </p:cNvPr>
          <p:cNvSpPr txBox="1"/>
          <p:nvPr/>
        </p:nvSpPr>
        <p:spPr>
          <a:xfrm>
            <a:off x="7915579" y="476482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5DB40A-301E-4E8F-B576-34B3818E63A5}"/>
              </a:ext>
            </a:extLst>
          </p:cNvPr>
          <p:cNvCxnSpPr>
            <a:cxnSpLocks/>
          </p:cNvCxnSpPr>
          <p:nvPr/>
        </p:nvCxnSpPr>
        <p:spPr>
          <a:xfrm>
            <a:off x="6855871" y="5178193"/>
            <a:ext cx="0" cy="24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FEB625-2401-4DFF-9D70-183D23E0C3F5}"/>
              </a:ext>
            </a:extLst>
          </p:cNvPr>
          <p:cNvSpPr txBox="1"/>
          <p:nvPr/>
        </p:nvSpPr>
        <p:spPr>
          <a:xfrm>
            <a:off x="5657047" y="5416863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F4489F-4981-4116-8B1F-B5B0C685FCE4}"/>
              </a:ext>
            </a:extLst>
          </p:cNvPr>
          <p:cNvCxnSpPr>
            <a:cxnSpLocks/>
          </p:cNvCxnSpPr>
          <p:nvPr/>
        </p:nvCxnSpPr>
        <p:spPr>
          <a:xfrm>
            <a:off x="6846654" y="5663084"/>
            <a:ext cx="0" cy="496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9C0BAEA-0722-4CC1-A27B-1A01C34E89E0}"/>
              </a:ext>
            </a:extLst>
          </p:cNvPr>
          <p:cNvSpPr txBox="1"/>
          <p:nvPr/>
        </p:nvSpPr>
        <p:spPr>
          <a:xfrm>
            <a:off x="9371183" y="5222845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BB9F79-F470-48E1-AA3C-1BA9504ED1E3}"/>
              </a:ext>
            </a:extLst>
          </p:cNvPr>
          <p:cNvCxnSpPr>
            <a:cxnSpLocks/>
          </p:cNvCxnSpPr>
          <p:nvPr/>
        </p:nvCxnSpPr>
        <p:spPr>
          <a:xfrm>
            <a:off x="8349389" y="5581567"/>
            <a:ext cx="0" cy="496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BEB51F-76DF-4A19-BCF5-0E8B68F0820A}"/>
              </a:ext>
            </a:extLst>
          </p:cNvPr>
          <p:cNvCxnSpPr>
            <a:cxnSpLocks/>
          </p:cNvCxnSpPr>
          <p:nvPr/>
        </p:nvCxnSpPr>
        <p:spPr>
          <a:xfrm>
            <a:off x="9830859" y="5613466"/>
            <a:ext cx="0" cy="496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50C8C87-AF9B-4A0A-8959-6E708D4E1209}"/>
              </a:ext>
            </a:extLst>
          </p:cNvPr>
          <p:cNvSpPr txBox="1"/>
          <p:nvPr/>
        </p:nvSpPr>
        <p:spPr>
          <a:xfrm>
            <a:off x="6335309" y="428171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107</a:t>
            </a:r>
            <a:endParaRPr lang="en-MY" sz="1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EB2236-79B4-43E5-B4E4-4F07D2F818F7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3BE24B-C229-437B-A2C6-E75496D3E69B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10FFE4C-1F8B-4977-A4E5-28511732C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1501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160892" y="3734912"/>
            <a:ext cx="838568" cy="1197062"/>
            <a:chOff x="-53521" y="1801752"/>
            <a:chExt cx="838568" cy="6212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53521" y="2169042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196344" y="1801752"/>
              <a:ext cx="588703" cy="3672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517218" y="1015193"/>
            <a:ext cx="988829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6963D5-D1B4-4CCC-8571-3233CCCC0595}"/>
              </a:ext>
            </a:extLst>
          </p:cNvPr>
          <p:cNvCxnSpPr>
            <a:cxnSpLocks/>
          </p:cNvCxnSpPr>
          <p:nvPr/>
        </p:nvCxnSpPr>
        <p:spPr>
          <a:xfrm>
            <a:off x="3870786" y="4183578"/>
            <a:ext cx="0" cy="36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200719-87F5-495F-9FE5-6EC1255E6385}"/>
              </a:ext>
            </a:extLst>
          </p:cNvPr>
          <p:cNvSpPr txBox="1"/>
          <p:nvPr/>
        </p:nvSpPr>
        <p:spPr>
          <a:xfrm>
            <a:off x="2684360" y="44962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B006B-D1F9-409D-8E96-88D419617527}"/>
              </a:ext>
            </a:extLst>
          </p:cNvPr>
          <p:cNvCxnSpPr>
            <a:cxnSpLocks/>
          </p:cNvCxnSpPr>
          <p:nvPr/>
        </p:nvCxnSpPr>
        <p:spPr>
          <a:xfrm>
            <a:off x="3870786" y="4742441"/>
            <a:ext cx="0" cy="14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AC46F7-9357-4B87-83D8-3BBBC72425C6}"/>
              </a:ext>
            </a:extLst>
          </p:cNvPr>
          <p:cNvSpPr txBox="1"/>
          <p:nvPr/>
        </p:nvSpPr>
        <p:spPr>
          <a:xfrm>
            <a:off x="4250890" y="4931972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BADCB7-3F15-4885-BB06-27B6B539012F}"/>
              </a:ext>
            </a:extLst>
          </p:cNvPr>
          <p:cNvCxnSpPr>
            <a:cxnSpLocks/>
          </p:cNvCxnSpPr>
          <p:nvPr/>
        </p:nvCxnSpPr>
        <p:spPr>
          <a:xfrm>
            <a:off x="5459462" y="4710765"/>
            <a:ext cx="0" cy="24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C1AF30-24F7-4844-AF51-1986D5BEED4E}"/>
              </a:ext>
            </a:extLst>
          </p:cNvPr>
          <p:cNvCxnSpPr>
            <a:cxnSpLocks/>
          </p:cNvCxnSpPr>
          <p:nvPr/>
        </p:nvCxnSpPr>
        <p:spPr>
          <a:xfrm>
            <a:off x="5459462" y="5171548"/>
            <a:ext cx="0" cy="98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82B5F58-48D2-4635-9B7C-EC115E4B4507}"/>
              </a:ext>
            </a:extLst>
          </p:cNvPr>
          <p:cNvSpPr txBox="1"/>
          <p:nvPr/>
        </p:nvSpPr>
        <p:spPr>
          <a:xfrm>
            <a:off x="7915579" y="476482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5DB40A-301E-4E8F-B576-34B3818E63A5}"/>
              </a:ext>
            </a:extLst>
          </p:cNvPr>
          <p:cNvCxnSpPr>
            <a:cxnSpLocks/>
          </p:cNvCxnSpPr>
          <p:nvPr/>
        </p:nvCxnSpPr>
        <p:spPr>
          <a:xfrm>
            <a:off x="6855871" y="5178193"/>
            <a:ext cx="0" cy="24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FEB625-2401-4DFF-9D70-183D23E0C3F5}"/>
              </a:ext>
            </a:extLst>
          </p:cNvPr>
          <p:cNvSpPr txBox="1"/>
          <p:nvPr/>
        </p:nvSpPr>
        <p:spPr>
          <a:xfrm>
            <a:off x="5657047" y="5416863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F4489F-4981-4116-8B1F-B5B0C685FCE4}"/>
              </a:ext>
            </a:extLst>
          </p:cNvPr>
          <p:cNvCxnSpPr>
            <a:cxnSpLocks/>
          </p:cNvCxnSpPr>
          <p:nvPr/>
        </p:nvCxnSpPr>
        <p:spPr>
          <a:xfrm>
            <a:off x="6846654" y="5663084"/>
            <a:ext cx="0" cy="496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BB9F79-F470-48E1-AA3C-1BA9504ED1E3}"/>
              </a:ext>
            </a:extLst>
          </p:cNvPr>
          <p:cNvCxnSpPr>
            <a:cxnSpLocks/>
          </p:cNvCxnSpPr>
          <p:nvPr/>
        </p:nvCxnSpPr>
        <p:spPr>
          <a:xfrm>
            <a:off x="8349389" y="5581567"/>
            <a:ext cx="0" cy="496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BEB51F-76DF-4A19-BCF5-0E8B68F0820A}"/>
              </a:ext>
            </a:extLst>
          </p:cNvPr>
          <p:cNvCxnSpPr>
            <a:cxnSpLocks/>
          </p:cNvCxnSpPr>
          <p:nvPr/>
        </p:nvCxnSpPr>
        <p:spPr>
          <a:xfrm>
            <a:off x="9830859" y="5613466"/>
            <a:ext cx="0" cy="496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9701A33-4224-4685-88CA-A8DA85F06322}"/>
              </a:ext>
            </a:extLst>
          </p:cNvPr>
          <p:cNvSpPr/>
          <p:nvPr/>
        </p:nvSpPr>
        <p:spPr>
          <a:xfrm>
            <a:off x="5283392" y="5331945"/>
            <a:ext cx="5202924" cy="6604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BF77F9B0-A1DD-4FBD-9DF7-8EAA31D6FB67}"/>
              </a:ext>
            </a:extLst>
          </p:cNvPr>
          <p:cNvSpPr/>
          <p:nvPr/>
        </p:nvSpPr>
        <p:spPr>
          <a:xfrm>
            <a:off x="10024636" y="3745910"/>
            <a:ext cx="1759604" cy="1201806"/>
          </a:xfrm>
          <a:prstGeom prst="wedgeRectCallout">
            <a:avLst>
              <a:gd name="adj1" fmla="val -98179"/>
              <a:gd name="adj2" fmla="val 748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We remove this part because of limitation of space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7CC7F9-1096-452C-9C67-9904D072D73D}"/>
              </a:ext>
            </a:extLst>
          </p:cNvPr>
          <p:cNvSpPr txBox="1"/>
          <p:nvPr/>
        </p:nvSpPr>
        <p:spPr>
          <a:xfrm>
            <a:off x="6335309" y="428171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107</a:t>
            </a:r>
            <a:endParaRPr lang="en-MY" sz="1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AABA5D-F119-4F5A-899A-45C3FA066E79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CA97A2-0892-4062-AA74-5677759F3DDC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D5DF90E-D0C6-4500-84F4-0718EE3D45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8098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517218" y="1015193"/>
            <a:ext cx="988829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6963D5-D1B4-4CCC-8571-3233CCCC0595}"/>
              </a:ext>
            </a:extLst>
          </p:cNvPr>
          <p:cNvCxnSpPr>
            <a:cxnSpLocks/>
          </p:cNvCxnSpPr>
          <p:nvPr/>
        </p:nvCxnSpPr>
        <p:spPr>
          <a:xfrm>
            <a:off x="3870786" y="4183578"/>
            <a:ext cx="0" cy="36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200719-87F5-495F-9FE5-6EC1255E6385}"/>
              </a:ext>
            </a:extLst>
          </p:cNvPr>
          <p:cNvSpPr txBox="1"/>
          <p:nvPr/>
        </p:nvSpPr>
        <p:spPr>
          <a:xfrm>
            <a:off x="2684360" y="44962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B006B-D1F9-409D-8E96-88D419617527}"/>
              </a:ext>
            </a:extLst>
          </p:cNvPr>
          <p:cNvCxnSpPr>
            <a:cxnSpLocks/>
          </p:cNvCxnSpPr>
          <p:nvPr/>
        </p:nvCxnSpPr>
        <p:spPr>
          <a:xfrm>
            <a:off x="3870786" y="4742441"/>
            <a:ext cx="0" cy="14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AC46F7-9357-4B87-83D8-3BBBC72425C6}"/>
              </a:ext>
            </a:extLst>
          </p:cNvPr>
          <p:cNvSpPr txBox="1"/>
          <p:nvPr/>
        </p:nvSpPr>
        <p:spPr>
          <a:xfrm>
            <a:off x="4250890" y="4931972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BADCB7-3F15-4885-BB06-27B6B539012F}"/>
              </a:ext>
            </a:extLst>
          </p:cNvPr>
          <p:cNvCxnSpPr>
            <a:cxnSpLocks/>
          </p:cNvCxnSpPr>
          <p:nvPr/>
        </p:nvCxnSpPr>
        <p:spPr>
          <a:xfrm>
            <a:off x="5459462" y="4710765"/>
            <a:ext cx="0" cy="24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C1AF30-24F7-4844-AF51-1986D5BEED4E}"/>
              </a:ext>
            </a:extLst>
          </p:cNvPr>
          <p:cNvCxnSpPr>
            <a:cxnSpLocks/>
          </p:cNvCxnSpPr>
          <p:nvPr/>
        </p:nvCxnSpPr>
        <p:spPr>
          <a:xfrm>
            <a:off x="5459462" y="5171548"/>
            <a:ext cx="0" cy="98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82B5F58-48D2-4635-9B7C-EC115E4B4507}"/>
              </a:ext>
            </a:extLst>
          </p:cNvPr>
          <p:cNvSpPr txBox="1"/>
          <p:nvPr/>
        </p:nvSpPr>
        <p:spPr>
          <a:xfrm>
            <a:off x="7915579" y="476482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7157ED-6010-417A-91E3-700590750931}"/>
              </a:ext>
            </a:extLst>
          </p:cNvPr>
          <p:cNvGrpSpPr/>
          <p:nvPr/>
        </p:nvGrpSpPr>
        <p:grpSpPr>
          <a:xfrm>
            <a:off x="160892" y="3734912"/>
            <a:ext cx="838568" cy="1197062"/>
            <a:chOff x="-53521" y="1801752"/>
            <a:chExt cx="838568" cy="6212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9A1C33-4449-4917-89E8-021F6FE000B8}"/>
                </a:ext>
              </a:extLst>
            </p:cNvPr>
            <p:cNvSpPr txBox="1"/>
            <p:nvPr/>
          </p:nvSpPr>
          <p:spPr>
            <a:xfrm>
              <a:off x="-53521" y="2169042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090E19F-9E31-4088-A26C-92FD87B29477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V="1">
              <a:off x="196344" y="1801752"/>
              <a:ext cx="588703" cy="3672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4940317-BAF9-4AD5-AAA1-B91468418EE1}"/>
              </a:ext>
            </a:extLst>
          </p:cNvPr>
          <p:cNvSpPr txBox="1"/>
          <p:nvPr/>
        </p:nvSpPr>
        <p:spPr>
          <a:xfrm>
            <a:off x="6335309" y="428171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107</a:t>
            </a:r>
            <a:endParaRPr lang="en-MY" sz="10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3AE8FF-CE8A-4F85-8E9E-66E3DE85CDCC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5FCB0F0-C8DD-4616-8D75-4E08CB7EE696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D473024-CAFD-4CAD-AFF7-891B5CAEFD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4868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1635542" y="2870791"/>
            <a:ext cx="958380" cy="1156467"/>
            <a:chOff x="-372571" y="1873716"/>
            <a:chExt cx="818780" cy="5492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53521" y="2169042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72571" y="1873716"/>
              <a:ext cx="499730" cy="295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517218" y="1015193"/>
            <a:ext cx="988829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6963D5-D1B4-4CCC-8571-3233CCCC0595}"/>
              </a:ext>
            </a:extLst>
          </p:cNvPr>
          <p:cNvCxnSpPr>
            <a:cxnSpLocks/>
          </p:cNvCxnSpPr>
          <p:nvPr/>
        </p:nvCxnSpPr>
        <p:spPr>
          <a:xfrm>
            <a:off x="3870786" y="4183578"/>
            <a:ext cx="0" cy="36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200719-87F5-495F-9FE5-6EC1255E6385}"/>
              </a:ext>
            </a:extLst>
          </p:cNvPr>
          <p:cNvSpPr txBox="1"/>
          <p:nvPr/>
        </p:nvSpPr>
        <p:spPr>
          <a:xfrm>
            <a:off x="2684360" y="44962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B006B-D1F9-409D-8E96-88D419617527}"/>
              </a:ext>
            </a:extLst>
          </p:cNvPr>
          <p:cNvCxnSpPr>
            <a:cxnSpLocks/>
          </p:cNvCxnSpPr>
          <p:nvPr/>
        </p:nvCxnSpPr>
        <p:spPr>
          <a:xfrm>
            <a:off x="3870786" y="4742441"/>
            <a:ext cx="0" cy="14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AC46F7-9357-4B87-83D8-3BBBC72425C6}"/>
              </a:ext>
            </a:extLst>
          </p:cNvPr>
          <p:cNvSpPr txBox="1"/>
          <p:nvPr/>
        </p:nvSpPr>
        <p:spPr>
          <a:xfrm>
            <a:off x="4250890" y="4931972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BADCB7-3F15-4885-BB06-27B6B539012F}"/>
              </a:ext>
            </a:extLst>
          </p:cNvPr>
          <p:cNvCxnSpPr>
            <a:cxnSpLocks/>
          </p:cNvCxnSpPr>
          <p:nvPr/>
        </p:nvCxnSpPr>
        <p:spPr>
          <a:xfrm>
            <a:off x="5459462" y="4710765"/>
            <a:ext cx="0" cy="24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C1AF30-24F7-4844-AF51-1986D5BEED4E}"/>
              </a:ext>
            </a:extLst>
          </p:cNvPr>
          <p:cNvCxnSpPr>
            <a:cxnSpLocks/>
          </p:cNvCxnSpPr>
          <p:nvPr/>
        </p:nvCxnSpPr>
        <p:spPr>
          <a:xfrm>
            <a:off x="5459462" y="5171548"/>
            <a:ext cx="0" cy="98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82B5F58-48D2-4635-9B7C-EC115E4B4507}"/>
              </a:ext>
            </a:extLst>
          </p:cNvPr>
          <p:cNvSpPr txBox="1"/>
          <p:nvPr/>
        </p:nvSpPr>
        <p:spPr>
          <a:xfrm>
            <a:off x="7915579" y="476482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0AF0C5-E5D2-4D54-875D-1A5F30986767}"/>
              </a:ext>
            </a:extLst>
          </p:cNvPr>
          <p:cNvCxnSpPr>
            <a:cxnSpLocks/>
          </p:cNvCxnSpPr>
          <p:nvPr/>
        </p:nvCxnSpPr>
        <p:spPr>
          <a:xfrm>
            <a:off x="8333797" y="5178193"/>
            <a:ext cx="0" cy="981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32A013-F1C9-4FD2-AB8C-03B559E01997}"/>
              </a:ext>
            </a:extLst>
          </p:cNvPr>
          <p:cNvSpPr txBox="1"/>
          <p:nvPr/>
        </p:nvSpPr>
        <p:spPr>
          <a:xfrm>
            <a:off x="6335309" y="428171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107</a:t>
            </a:r>
            <a:endParaRPr lang="en-MY" sz="1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857A99-0CCF-4C60-B0AA-69CC24ED9233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A0E728-4D41-48B2-B7CD-542E3700AC8D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2F15751-9AEE-44B8-8F71-DBC56E49CC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6970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1635542" y="2870791"/>
            <a:ext cx="958380" cy="1156467"/>
            <a:chOff x="-372571" y="1873716"/>
            <a:chExt cx="818780" cy="5492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53521" y="2169042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72571" y="1873716"/>
              <a:ext cx="499730" cy="295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6963D5-D1B4-4CCC-8571-3233CCCC0595}"/>
              </a:ext>
            </a:extLst>
          </p:cNvPr>
          <p:cNvCxnSpPr>
            <a:cxnSpLocks/>
          </p:cNvCxnSpPr>
          <p:nvPr/>
        </p:nvCxnSpPr>
        <p:spPr>
          <a:xfrm>
            <a:off x="3870786" y="4183578"/>
            <a:ext cx="0" cy="36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200719-87F5-495F-9FE5-6EC1255E6385}"/>
              </a:ext>
            </a:extLst>
          </p:cNvPr>
          <p:cNvSpPr txBox="1"/>
          <p:nvPr/>
        </p:nvSpPr>
        <p:spPr>
          <a:xfrm>
            <a:off x="2684360" y="44962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B006B-D1F9-409D-8E96-88D419617527}"/>
              </a:ext>
            </a:extLst>
          </p:cNvPr>
          <p:cNvCxnSpPr>
            <a:cxnSpLocks/>
          </p:cNvCxnSpPr>
          <p:nvPr/>
        </p:nvCxnSpPr>
        <p:spPr>
          <a:xfrm>
            <a:off x="3870786" y="4742441"/>
            <a:ext cx="0" cy="14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AC46F7-9357-4B87-83D8-3BBBC72425C6}"/>
              </a:ext>
            </a:extLst>
          </p:cNvPr>
          <p:cNvSpPr txBox="1"/>
          <p:nvPr/>
        </p:nvSpPr>
        <p:spPr>
          <a:xfrm>
            <a:off x="4250890" y="4931972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BADCB7-3F15-4885-BB06-27B6B539012F}"/>
              </a:ext>
            </a:extLst>
          </p:cNvPr>
          <p:cNvCxnSpPr>
            <a:cxnSpLocks/>
          </p:cNvCxnSpPr>
          <p:nvPr/>
        </p:nvCxnSpPr>
        <p:spPr>
          <a:xfrm>
            <a:off x="5459462" y="4710765"/>
            <a:ext cx="0" cy="24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C1AF30-24F7-4844-AF51-1986D5BEED4E}"/>
              </a:ext>
            </a:extLst>
          </p:cNvPr>
          <p:cNvCxnSpPr>
            <a:cxnSpLocks/>
          </p:cNvCxnSpPr>
          <p:nvPr/>
        </p:nvCxnSpPr>
        <p:spPr>
          <a:xfrm>
            <a:off x="5459462" y="5171548"/>
            <a:ext cx="0" cy="98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82B5F58-48D2-4635-9B7C-EC115E4B4507}"/>
              </a:ext>
            </a:extLst>
          </p:cNvPr>
          <p:cNvSpPr txBox="1"/>
          <p:nvPr/>
        </p:nvSpPr>
        <p:spPr>
          <a:xfrm>
            <a:off x="7915579" y="476482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0AF0C5-E5D2-4D54-875D-1A5F30986767}"/>
              </a:ext>
            </a:extLst>
          </p:cNvPr>
          <p:cNvCxnSpPr>
            <a:cxnSpLocks/>
          </p:cNvCxnSpPr>
          <p:nvPr/>
        </p:nvCxnSpPr>
        <p:spPr>
          <a:xfrm>
            <a:off x="8333797" y="5178193"/>
            <a:ext cx="0" cy="981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32A013-F1C9-4FD2-AB8C-03B559E01997}"/>
              </a:ext>
            </a:extLst>
          </p:cNvPr>
          <p:cNvSpPr txBox="1"/>
          <p:nvPr/>
        </p:nvSpPr>
        <p:spPr>
          <a:xfrm>
            <a:off x="6335309" y="428171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107</a:t>
            </a:r>
            <a:endParaRPr lang="en-MY" sz="1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1FACBE-F7A2-444C-9822-A04FD02E7006}"/>
              </a:ext>
            </a:extLst>
          </p:cNvPr>
          <p:cNvSpPr/>
          <p:nvPr/>
        </p:nvSpPr>
        <p:spPr>
          <a:xfrm>
            <a:off x="4184326" y="4742441"/>
            <a:ext cx="5202924" cy="6604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42ABB5FD-9C3A-4601-A2F8-8E785D743735}"/>
              </a:ext>
            </a:extLst>
          </p:cNvPr>
          <p:cNvSpPr/>
          <p:nvPr/>
        </p:nvSpPr>
        <p:spPr>
          <a:xfrm>
            <a:off x="8925570" y="3156406"/>
            <a:ext cx="1759604" cy="1201806"/>
          </a:xfrm>
          <a:prstGeom prst="wedgeRectCallout">
            <a:avLst>
              <a:gd name="adj1" fmla="val -98179"/>
              <a:gd name="adj2" fmla="val 748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We remove this part because of limitation of space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C14BB5-1B5D-405A-B4E0-EF47DE9967DF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D26696-9F94-4EEF-8B27-DED4E18D1EB4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67EA95A-F331-47B6-8B07-9F03B077E4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5873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1635542" y="2870791"/>
            <a:ext cx="958380" cy="1156467"/>
            <a:chOff x="-372571" y="1873716"/>
            <a:chExt cx="818780" cy="5492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53521" y="2169042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72571" y="1873716"/>
              <a:ext cx="499730" cy="295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6963D5-D1B4-4CCC-8571-3233CCCC0595}"/>
              </a:ext>
            </a:extLst>
          </p:cNvPr>
          <p:cNvCxnSpPr>
            <a:cxnSpLocks/>
          </p:cNvCxnSpPr>
          <p:nvPr/>
        </p:nvCxnSpPr>
        <p:spPr>
          <a:xfrm>
            <a:off x="3870786" y="4183578"/>
            <a:ext cx="0" cy="36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200719-87F5-495F-9FE5-6EC1255E6385}"/>
              </a:ext>
            </a:extLst>
          </p:cNvPr>
          <p:cNvSpPr txBox="1"/>
          <p:nvPr/>
        </p:nvSpPr>
        <p:spPr>
          <a:xfrm>
            <a:off x="2684360" y="44962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B006B-D1F9-409D-8E96-88D419617527}"/>
              </a:ext>
            </a:extLst>
          </p:cNvPr>
          <p:cNvCxnSpPr>
            <a:cxnSpLocks/>
          </p:cNvCxnSpPr>
          <p:nvPr/>
        </p:nvCxnSpPr>
        <p:spPr>
          <a:xfrm>
            <a:off x="3870786" y="4742441"/>
            <a:ext cx="0" cy="14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32A013-F1C9-4FD2-AB8C-03B559E01997}"/>
              </a:ext>
            </a:extLst>
          </p:cNvPr>
          <p:cNvSpPr txBox="1"/>
          <p:nvPr/>
        </p:nvSpPr>
        <p:spPr>
          <a:xfrm>
            <a:off x="6335309" y="428171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107</a:t>
            </a:r>
            <a:endParaRPr lang="en-MY" sz="1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988E14-D929-4285-ADC4-032AE52B144F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D8EB68-5A47-4B0E-B599-7BEAC3B7D2B5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06E4911-26C7-496C-9301-3F6A3AC0E0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6406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2008989" y="2583712"/>
            <a:ext cx="787374" cy="1443547"/>
            <a:chOff x="-53521" y="1737373"/>
            <a:chExt cx="672683" cy="6855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53521" y="2169042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160" y="1737373"/>
              <a:ext cx="492002" cy="4316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447667" y="1325155"/>
            <a:ext cx="3195524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6963D5-D1B4-4CCC-8571-3233CCCC0595}"/>
              </a:ext>
            </a:extLst>
          </p:cNvPr>
          <p:cNvCxnSpPr>
            <a:cxnSpLocks/>
          </p:cNvCxnSpPr>
          <p:nvPr/>
        </p:nvCxnSpPr>
        <p:spPr>
          <a:xfrm>
            <a:off x="3870786" y="4183578"/>
            <a:ext cx="0" cy="36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200719-87F5-495F-9FE5-6EC1255E6385}"/>
              </a:ext>
            </a:extLst>
          </p:cNvPr>
          <p:cNvSpPr txBox="1"/>
          <p:nvPr/>
        </p:nvSpPr>
        <p:spPr>
          <a:xfrm>
            <a:off x="2684360" y="44962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B006B-D1F9-409D-8E96-88D419617527}"/>
              </a:ext>
            </a:extLst>
          </p:cNvPr>
          <p:cNvCxnSpPr>
            <a:cxnSpLocks/>
          </p:cNvCxnSpPr>
          <p:nvPr/>
        </p:nvCxnSpPr>
        <p:spPr>
          <a:xfrm>
            <a:off x="3870786" y="4742441"/>
            <a:ext cx="0" cy="14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AC46F7-9357-4B87-83D8-3BBBC72425C6}"/>
              </a:ext>
            </a:extLst>
          </p:cNvPr>
          <p:cNvSpPr txBox="1"/>
          <p:nvPr/>
        </p:nvSpPr>
        <p:spPr>
          <a:xfrm>
            <a:off x="5705605" y="4912883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32A013-F1C9-4FD2-AB8C-03B559E01997}"/>
              </a:ext>
            </a:extLst>
          </p:cNvPr>
          <p:cNvSpPr txBox="1"/>
          <p:nvPr/>
        </p:nvSpPr>
        <p:spPr>
          <a:xfrm>
            <a:off x="6335309" y="428171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107</a:t>
            </a:r>
            <a:endParaRPr lang="en-MY" sz="1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1FBDFF-53BC-4032-8FCF-F6F79B597DB4}"/>
              </a:ext>
            </a:extLst>
          </p:cNvPr>
          <p:cNvCxnSpPr>
            <a:cxnSpLocks/>
          </p:cNvCxnSpPr>
          <p:nvPr/>
        </p:nvCxnSpPr>
        <p:spPr>
          <a:xfrm>
            <a:off x="6707099" y="4742441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04D25D-08A5-4AAF-B871-8536FD5D25FD}"/>
              </a:ext>
            </a:extLst>
          </p:cNvPr>
          <p:cNvCxnSpPr>
            <a:cxnSpLocks/>
          </p:cNvCxnSpPr>
          <p:nvPr/>
        </p:nvCxnSpPr>
        <p:spPr>
          <a:xfrm flipH="1">
            <a:off x="6692387" y="5159104"/>
            <a:ext cx="14712" cy="8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07479FE-14EC-4ED4-A7BF-2902188A21EA}"/>
              </a:ext>
            </a:extLst>
          </p:cNvPr>
          <p:cNvSpPr txBox="1"/>
          <p:nvPr/>
        </p:nvSpPr>
        <p:spPr>
          <a:xfrm>
            <a:off x="7942082" y="470455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DE86D2-0885-41D6-91BE-08FCC40540A3}"/>
              </a:ext>
            </a:extLst>
          </p:cNvPr>
          <p:cNvSpPr txBox="1"/>
          <p:nvPr/>
        </p:nvSpPr>
        <p:spPr>
          <a:xfrm>
            <a:off x="9393318" y="470455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2FD64D-429E-4B4E-A069-A5EB28100D67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BC4DC1-4064-4245-B020-0664CA467214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1F3A862-EBEB-47ED-829F-2D640D43A3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3268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2008989" y="2870791"/>
            <a:ext cx="584933" cy="1156467"/>
            <a:chOff x="-53521" y="1873716"/>
            <a:chExt cx="499730" cy="5492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53521" y="2169042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160" y="1873716"/>
              <a:ext cx="207828" cy="2953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479564" y="1081002"/>
            <a:ext cx="3195524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6963D5-D1B4-4CCC-8571-3233CCCC0595}"/>
              </a:ext>
            </a:extLst>
          </p:cNvPr>
          <p:cNvCxnSpPr>
            <a:cxnSpLocks/>
          </p:cNvCxnSpPr>
          <p:nvPr/>
        </p:nvCxnSpPr>
        <p:spPr>
          <a:xfrm>
            <a:off x="3870786" y="4183578"/>
            <a:ext cx="0" cy="36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200719-87F5-495F-9FE5-6EC1255E6385}"/>
              </a:ext>
            </a:extLst>
          </p:cNvPr>
          <p:cNvSpPr txBox="1"/>
          <p:nvPr/>
        </p:nvSpPr>
        <p:spPr>
          <a:xfrm>
            <a:off x="2684360" y="44962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B006B-D1F9-409D-8E96-88D419617527}"/>
              </a:ext>
            </a:extLst>
          </p:cNvPr>
          <p:cNvCxnSpPr>
            <a:cxnSpLocks/>
          </p:cNvCxnSpPr>
          <p:nvPr/>
        </p:nvCxnSpPr>
        <p:spPr>
          <a:xfrm>
            <a:off x="3870786" y="4742441"/>
            <a:ext cx="0" cy="14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AC46F7-9357-4B87-83D8-3BBBC72425C6}"/>
              </a:ext>
            </a:extLst>
          </p:cNvPr>
          <p:cNvSpPr txBox="1"/>
          <p:nvPr/>
        </p:nvSpPr>
        <p:spPr>
          <a:xfrm>
            <a:off x="5705605" y="4912883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1FBDFF-53BC-4032-8FCF-F6F79B597DB4}"/>
              </a:ext>
            </a:extLst>
          </p:cNvPr>
          <p:cNvCxnSpPr>
            <a:cxnSpLocks/>
          </p:cNvCxnSpPr>
          <p:nvPr/>
        </p:nvCxnSpPr>
        <p:spPr>
          <a:xfrm>
            <a:off x="6707099" y="4742441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04D25D-08A5-4AAF-B871-8536FD5D25FD}"/>
              </a:ext>
            </a:extLst>
          </p:cNvPr>
          <p:cNvCxnSpPr>
            <a:cxnSpLocks/>
          </p:cNvCxnSpPr>
          <p:nvPr/>
        </p:nvCxnSpPr>
        <p:spPr>
          <a:xfrm flipH="1">
            <a:off x="6692387" y="5159104"/>
            <a:ext cx="14712" cy="8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07479FE-14EC-4ED4-A7BF-2902188A21EA}"/>
              </a:ext>
            </a:extLst>
          </p:cNvPr>
          <p:cNvSpPr txBox="1"/>
          <p:nvPr/>
        </p:nvSpPr>
        <p:spPr>
          <a:xfrm>
            <a:off x="7942082" y="470455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DE86D2-0885-41D6-91BE-08FCC40540A3}"/>
              </a:ext>
            </a:extLst>
          </p:cNvPr>
          <p:cNvSpPr txBox="1"/>
          <p:nvPr/>
        </p:nvSpPr>
        <p:spPr>
          <a:xfrm>
            <a:off x="9393318" y="470455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4488D6-9DBE-4EE3-9DF5-EC498C27451F}"/>
              </a:ext>
            </a:extLst>
          </p:cNvPr>
          <p:cNvCxnSpPr>
            <a:cxnSpLocks/>
          </p:cNvCxnSpPr>
          <p:nvPr/>
        </p:nvCxnSpPr>
        <p:spPr>
          <a:xfrm flipH="1">
            <a:off x="8527205" y="5119332"/>
            <a:ext cx="14712" cy="8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CF535F-FA70-49F0-AB0A-7540C8196D96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B3572D-A7EB-4935-9E9C-89C507DB703C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1293442-113A-4EAF-83FF-E3B8C98C2E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3251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2008989" y="2870791"/>
            <a:ext cx="1159513" cy="1156467"/>
            <a:chOff x="-53521" y="1873716"/>
            <a:chExt cx="990615" cy="5492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53521" y="2169042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160" y="1873716"/>
              <a:ext cx="809934" cy="2953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1A607-974D-4C93-B35C-8131ECAD8812}"/>
              </a:ext>
            </a:extLst>
          </p:cNvPr>
          <p:cNvSpPr/>
          <p:nvPr/>
        </p:nvSpPr>
        <p:spPr>
          <a:xfrm>
            <a:off x="7479564" y="1081002"/>
            <a:ext cx="3195524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 + 0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6963D5-D1B4-4CCC-8571-3233CCCC0595}"/>
              </a:ext>
            </a:extLst>
          </p:cNvPr>
          <p:cNvCxnSpPr>
            <a:cxnSpLocks/>
          </p:cNvCxnSpPr>
          <p:nvPr/>
        </p:nvCxnSpPr>
        <p:spPr>
          <a:xfrm>
            <a:off x="3870786" y="4183578"/>
            <a:ext cx="0" cy="36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200719-87F5-495F-9FE5-6EC1255E6385}"/>
              </a:ext>
            </a:extLst>
          </p:cNvPr>
          <p:cNvSpPr txBox="1"/>
          <p:nvPr/>
        </p:nvSpPr>
        <p:spPr>
          <a:xfrm>
            <a:off x="2684360" y="44962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B006B-D1F9-409D-8E96-88D419617527}"/>
              </a:ext>
            </a:extLst>
          </p:cNvPr>
          <p:cNvCxnSpPr>
            <a:cxnSpLocks/>
          </p:cNvCxnSpPr>
          <p:nvPr/>
        </p:nvCxnSpPr>
        <p:spPr>
          <a:xfrm>
            <a:off x="3870786" y="4742441"/>
            <a:ext cx="0" cy="14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AC46F7-9357-4B87-83D8-3BBBC72425C6}"/>
              </a:ext>
            </a:extLst>
          </p:cNvPr>
          <p:cNvSpPr txBox="1"/>
          <p:nvPr/>
        </p:nvSpPr>
        <p:spPr>
          <a:xfrm>
            <a:off x="5705605" y="4912883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1FBDFF-53BC-4032-8FCF-F6F79B597DB4}"/>
              </a:ext>
            </a:extLst>
          </p:cNvPr>
          <p:cNvCxnSpPr>
            <a:cxnSpLocks/>
          </p:cNvCxnSpPr>
          <p:nvPr/>
        </p:nvCxnSpPr>
        <p:spPr>
          <a:xfrm>
            <a:off x="6707099" y="4742441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04D25D-08A5-4AAF-B871-8536FD5D25FD}"/>
              </a:ext>
            </a:extLst>
          </p:cNvPr>
          <p:cNvCxnSpPr>
            <a:cxnSpLocks/>
          </p:cNvCxnSpPr>
          <p:nvPr/>
        </p:nvCxnSpPr>
        <p:spPr>
          <a:xfrm flipH="1">
            <a:off x="6692387" y="5159104"/>
            <a:ext cx="14712" cy="8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1DE86D2-0885-41D6-91BE-08FCC40540A3}"/>
              </a:ext>
            </a:extLst>
          </p:cNvPr>
          <p:cNvSpPr txBox="1"/>
          <p:nvPr/>
        </p:nvSpPr>
        <p:spPr>
          <a:xfrm>
            <a:off x="9393318" y="470455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4488D6-9DBE-4EE3-9DF5-EC498C27451F}"/>
              </a:ext>
            </a:extLst>
          </p:cNvPr>
          <p:cNvCxnSpPr>
            <a:cxnSpLocks/>
          </p:cNvCxnSpPr>
          <p:nvPr/>
        </p:nvCxnSpPr>
        <p:spPr>
          <a:xfrm flipH="1">
            <a:off x="8527205" y="5119332"/>
            <a:ext cx="14712" cy="8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100BDD-712D-4A6D-B0B2-2558C5A4C476}"/>
              </a:ext>
            </a:extLst>
          </p:cNvPr>
          <p:cNvCxnSpPr>
            <a:cxnSpLocks/>
          </p:cNvCxnSpPr>
          <p:nvPr/>
        </p:nvCxnSpPr>
        <p:spPr>
          <a:xfrm flipH="1">
            <a:off x="9750396" y="5119332"/>
            <a:ext cx="14712" cy="8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26484C-4425-48F0-8190-102524991611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881966-092F-4262-8A6E-E50110F128AE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13F7385-CA39-4635-893E-A74E1875A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9596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2008989" y="2870791"/>
            <a:ext cx="1159513" cy="1156467"/>
            <a:chOff x="-53521" y="1873716"/>
            <a:chExt cx="990615" cy="5492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53521" y="2169042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160" y="1873716"/>
              <a:ext cx="809934" cy="2953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 + 0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6963D5-D1B4-4CCC-8571-3233CCCC0595}"/>
              </a:ext>
            </a:extLst>
          </p:cNvPr>
          <p:cNvCxnSpPr>
            <a:cxnSpLocks/>
          </p:cNvCxnSpPr>
          <p:nvPr/>
        </p:nvCxnSpPr>
        <p:spPr>
          <a:xfrm>
            <a:off x="3870786" y="4183578"/>
            <a:ext cx="0" cy="36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200719-87F5-495F-9FE5-6EC1255E6385}"/>
              </a:ext>
            </a:extLst>
          </p:cNvPr>
          <p:cNvSpPr txBox="1"/>
          <p:nvPr/>
        </p:nvSpPr>
        <p:spPr>
          <a:xfrm>
            <a:off x="2684360" y="44962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B006B-D1F9-409D-8E96-88D419617527}"/>
              </a:ext>
            </a:extLst>
          </p:cNvPr>
          <p:cNvCxnSpPr>
            <a:cxnSpLocks/>
          </p:cNvCxnSpPr>
          <p:nvPr/>
        </p:nvCxnSpPr>
        <p:spPr>
          <a:xfrm>
            <a:off x="3870786" y="4742441"/>
            <a:ext cx="0" cy="14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AC46F7-9357-4B87-83D8-3BBBC72425C6}"/>
              </a:ext>
            </a:extLst>
          </p:cNvPr>
          <p:cNvSpPr txBox="1"/>
          <p:nvPr/>
        </p:nvSpPr>
        <p:spPr>
          <a:xfrm>
            <a:off x="5705605" y="4912883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1FBDFF-53BC-4032-8FCF-F6F79B597DB4}"/>
              </a:ext>
            </a:extLst>
          </p:cNvPr>
          <p:cNvCxnSpPr>
            <a:cxnSpLocks/>
          </p:cNvCxnSpPr>
          <p:nvPr/>
        </p:nvCxnSpPr>
        <p:spPr>
          <a:xfrm>
            <a:off x="6707099" y="4742441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04D25D-08A5-4AAF-B871-8536FD5D25FD}"/>
              </a:ext>
            </a:extLst>
          </p:cNvPr>
          <p:cNvCxnSpPr>
            <a:cxnSpLocks/>
          </p:cNvCxnSpPr>
          <p:nvPr/>
        </p:nvCxnSpPr>
        <p:spPr>
          <a:xfrm flipH="1">
            <a:off x="6692387" y="5159104"/>
            <a:ext cx="14712" cy="8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1DE86D2-0885-41D6-91BE-08FCC40540A3}"/>
              </a:ext>
            </a:extLst>
          </p:cNvPr>
          <p:cNvSpPr txBox="1"/>
          <p:nvPr/>
        </p:nvSpPr>
        <p:spPr>
          <a:xfrm>
            <a:off x="9393318" y="470455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4488D6-9DBE-4EE3-9DF5-EC498C27451F}"/>
              </a:ext>
            </a:extLst>
          </p:cNvPr>
          <p:cNvCxnSpPr>
            <a:cxnSpLocks/>
          </p:cNvCxnSpPr>
          <p:nvPr/>
        </p:nvCxnSpPr>
        <p:spPr>
          <a:xfrm flipH="1">
            <a:off x="8527205" y="5119332"/>
            <a:ext cx="14712" cy="8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100BDD-712D-4A6D-B0B2-2558C5A4C476}"/>
              </a:ext>
            </a:extLst>
          </p:cNvPr>
          <p:cNvCxnSpPr>
            <a:cxnSpLocks/>
          </p:cNvCxnSpPr>
          <p:nvPr/>
        </p:nvCxnSpPr>
        <p:spPr>
          <a:xfrm flipH="1">
            <a:off x="9750396" y="5119332"/>
            <a:ext cx="14712" cy="8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D19935F-C4B7-4E16-B445-E074778F1EE8}"/>
              </a:ext>
            </a:extLst>
          </p:cNvPr>
          <p:cNvSpPr/>
          <p:nvPr/>
        </p:nvSpPr>
        <p:spPr>
          <a:xfrm>
            <a:off x="2652771" y="4277527"/>
            <a:ext cx="8022313" cy="11253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A6CB8BDB-86DF-4035-8511-B91EA988F526}"/>
              </a:ext>
            </a:extLst>
          </p:cNvPr>
          <p:cNvSpPr/>
          <p:nvPr/>
        </p:nvSpPr>
        <p:spPr>
          <a:xfrm>
            <a:off x="8407605" y="2310384"/>
            <a:ext cx="2713108" cy="1423654"/>
          </a:xfrm>
          <a:prstGeom prst="wedgeRectCallout">
            <a:avLst>
              <a:gd name="adj1" fmla="val -89165"/>
              <a:gd name="adj2" fmla="val 883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We remove this part because of limitation of space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55E420-7606-48C5-BC36-61D439AAD4D3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FFB855-99F8-42B3-A6B7-0974703A9CCF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9243846-3389-4591-AFA5-C353D7CB21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703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2202-36CB-4819-9FE5-4A926E25E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Class BST2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3DB01-85A3-4393-B3DF-0CC939B7D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Pg 118 &amp; 119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318E6-2518-498E-B5A9-320C963B8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554" y="168274"/>
            <a:ext cx="3396904" cy="62626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8DC75-25CC-4E6F-B603-E2AB66C9F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793" y="168274"/>
            <a:ext cx="3943350" cy="4686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0630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2008989" y="2870791"/>
            <a:ext cx="1159513" cy="1156467"/>
            <a:chOff x="-53521" y="1873716"/>
            <a:chExt cx="990615" cy="5492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53521" y="2169042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160" y="1873716"/>
              <a:ext cx="809934" cy="2953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 + 0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5437EC-3A20-4778-BBBF-B31ED3BF01D6}"/>
              </a:ext>
            </a:extLst>
          </p:cNvPr>
          <p:cNvSpPr/>
          <p:nvPr/>
        </p:nvSpPr>
        <p:spPr>
          <a:xfrm>
            <a:off x="7479564" y="1081002"/>
            <a:ext cx="3195524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646B20-C66E-435F-9786-B40CA8FDF92E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05147C-033B-4EB7-8A4C-305428BAA691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6E22D84-D4C7-4697-88DA-2120AD7EEF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8119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5121696" y="769684"/>
            <a:ext cx="1227706" cy="534638"/>
            <a:chOff x="-358587" y="2123725"/>
            <a:chExt cx="1048875" cy="2539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190558" y="2123725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58587" y="2193910"/>
              <a:ext cx="554763" cy="1135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26E5A-64FE-4B8E-99E3-3D703F3EECC2}"/>
              </a:ext>
            </a:extLst>
          </p:cNvPr>
          <p:cNvSpPr txBox="1"/>
          <p:nvPr/>
        </p:nvSpPr>
        <p:spPr>
          <a:xfrm>
            <a:off x="4764618" y="3734910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 + 0 + 140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752F25-B6BE-46CC-AD9F-FF87DBD007E9}"/>
              </a:ext>
            </a:extLst>
          </p:cNvPr>
          <p:cNvCxnSpPr>
            <a:cxnSpLocks/>
          </p:cNvCxnSpPr>
          <p:nvPr/>
        </p:nvCxnSpPr>
        <p:spPr>
          <a:xfrm>
            <a:off x="5282336" y="4183578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6A294C-11FB-4C4D-B649-5145DC44A171}"/>
              </a:ext>
            </a:extLst>
          </p:cNvPr>
          <p:cNvSpPr txBox="1"/>
          <p:nvPr/>
        </p:nvSpPr>
        <p:spPr>
          <a:xfrm>
            <a:off x="4444056" y="43190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C89CC2-1A1B-481D-A87B-30C3D88E23C8}"/>
              </a:ext>
            </a:extLst>
          </p:cNvPr>
          <p:cNvCxnSpPr>
            <a:cxnSpLocks/>
          </p:cNvCxnSpPr>
          <p:nvPr/>
        </p:nvCxnSpPr>
        <p:spPr>
          <a:xfrm>
            <a:off x="5282336" y="4565241"/>
            <a:ext cx="0" cy="139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3BF6398-214D-4AA1-B193-0BE4EAC53972}"/>
              </a:ext>
            </a:extLst>
          </p:cNvPr>
          <p:cNvSpPr txBox="1"/>
          <p:nvPr/>
        </p:nvSpPr>
        <p:spPr>
          <a:xfrm>
            <a:off x="6644996" y="412818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F36227-5CFC-47CB-8530-E42044184EA2}"/>
              </a:ext>
            </a:extLst>
          </p:cNvPr>
          <p:cNvSpPr txBox="1"/>
          <p:nvPr/>
        </p:nvSpPr>
        <p:spPr>
          <a:xfrm>
            <a:off x="8100934" y="410779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686A28-8564-4601-BEAD-A0FDB7D0EA3D}"/>
              </a:ext>
            </a:extLst>
          </p:cNvPr>
          <p:cNvSpPr/>
          <p:nvPr/>
        </p:nvSpPr>
        <p:spPr>
          <a:xfrm>
            <a:off x="7447667" y="1355080"/>
            <a:ext cx="3195524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C6E9F4-DA0C-45A8-8FD0-D95A8216768A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D458DC-CDC9-44BB-971F-5EC42A7B546A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3BB2B27-40CD-4C0F-B9A8-80280DF03E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2585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3627463" y="2545528"/>
            <a:ext cx="584933" cy="1213342"/>
            <a:chOff x="-972048" y="1904973"/>
            <a:chExt cx="499730" cy="5762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972048" y="2227310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746459" y="1904973"/>
              <a:ext cx="1" cy="3603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 + 0 + 140 + 80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752F25-B6BE-46CC-AD9F-FF87DBD007E9}"/>
              </a:ext>
            </a:extLst>
          </p:cNvPr>
          <p:cNvCxnSpPr>
            <a:cxnSpLocks/>
          </p:cNvCxnSpPr>
          <p:nvPr/>
        </p:nvCxnSpPr>
        <p:spPr>
          <a:xfrm>
            <a:off x="5282336" y="4183578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6A294C-11FB-4C4D-B649-5145DC44A171}"/>
              </a:ext>
            </a:extLst>
          </p:cNvPr>
          <p:cNvSpPr txBox="1"/>
          <p:nvPr/>
        </p:nvSpPr>
        <p:spPr>
          <a:xfrm>
            <a:off x="4444056" y="43190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C89CC2-1A1B-481D-A87B-30C3D88E23C8}"/>
              </a:ext>
            </a:extLst>
          </p:cNvPr>
          <p:cNvCxnSpPr>
            <a:cxnSpLocks/>
          </p:cNvCxnSpPr>
          <p:nvPr/>
        </p:nvCxnSpPr>
        <p:spPr>
          <a:xfrm>
            <a:off x="5282336" y="4565241"/>
            <a:ext cx="0" cy="139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3BF6398-214D-4AA1-B193-0BE4EAC53972}"/>
              </a:ext>
            </a:extLst>
          </p:cNvPr>
          <p:cNvSpPr txBox="1"/>
          <p:nvPr/>
        </p:nvSpPr>
        <p:spPr>
          <a:xfrm>
            <a:off x="6644996" y="412818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F36227-5CFC-47CB-8530-E42044184EA2}"/>
              </a:ext>
            </a:extLst>
          </p:cNvPr>
          <p:cNvSpPr txBox="1"/>
          <p:nvPr/>
        </p:nvSpPr>
        <p:spPr>
          <a:xfrm>
            <a:off x="8100934" y="410779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6F3924-2102-4994-ADCB-E7D8007BFD58}"/>
              </a:ext>
            </a:extLst>
          </p:cNvPr>
          <p:cNvCxnSpPr>
            <a:cxnSpLocks/>
          </p:cNvCxnSpPr>
          <p:nvPr/>
        </p:nvCxnSpPr>
        <p:spPr>
          <a:xfrm>
            <a:off x="7114680" y="4527369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5D1DFAF-BAC1-4C14-99C2-5C2B77C813E6}"/>
              </a:ext>
            </a:extLst>
          </p:cNvPr>
          <p:cNvSpPr txBox="1"/>
          <p:nvPr/>
        </p:nvSpPr>
        <p:spPr>
          <a:xfrm>
            <a:off x="5842402" y="4684155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A39A31-CED0-4DF3-AC6E-0CD2805E0C80}"/>
              </a:ext>
            </a:extLst>
          </p:cNvPr>
          <p:cNvCxnSpPr>
            <a:cxnSpLocks/>
          </p:cNvCxnSpPr>
          <p:nvPr/>
        </p:nvCxnSpPr>
        <p:spPr>
          <a:xfrm>
            <a:off x="7114680" y="4906187"/>
            <a:ext cx="0" cy="105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ECB48F0-EA33-45D5-B1DC-1ED3C5163F11}"/>
              </a:ext>
            </a:extLst>
          </p:cNvPr>
          <p:cNvSpPr txBox="1"/>
          <p:nvPr/>
        </p:nvSpPr>
        <p:spPr>
          <a:xfrm>
            <a:off x="8112330" y="4515680"/>
            <a:ext cx="714157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FEB0FE-5774-4B4F-8920-994496D8D646}"/>
              </a:ext>
            </a:extLst>
          </p:cNvPr>
          <p:cNvSpPr txBox="1"/>
          <p:nvPr/>
        </p:nvSpPr>
        <p:spPr>
          <a:xfrm>
            <a:off x="9520211" y="448947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C90586-C505-4A3C-8241-94795CA8654F}"/>
              </a:ext>
            </a:extLst>
          </p:cNvPr>
          <p:cNvSpPr/>
          <p:nvPr/>
        </p:nvSpPr>
        <p:spPr>
          <a:xfrm>
            <a:off x="7447667" y="1355080"/>
            <a:ext cx="3195524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2269B4-0389-4779-A4B3-F6773C75CDFF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E8FE5D-9A72-43F4-9EDE-5796F631B536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CFC5AC-E3AD-4320-808D-0CB848081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9138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3627463" y="2849527"/>
            <a:ext cx="584933" cy="909344"/>
            <a:chOff x="-972048" y="2049351"/>
            <a:chExt cx="499730" cy="4318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972048" y="2227310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972048" y="2049351"/>
              <a:ext cx="225589" cy="215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 + 0 + 140 + 80 + 0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752F25-B6BE-46CC-AD9F-FF87DBD007E9}"/>
              </a:ext>
            </a:extLst>
          </p:cNvPr>
          <p:cNvCxnSpPr>
            <a:cxnSpLocks/>
          </p:cNvCxnSpPr>
          <p:nvPr/>
        </p:nvCxnSpPr>
        <p:spPr>
          <a:xfrm>
            <a:off x="5282336" y="4183578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6A294C-11FB-4C4D-B649-5145DC44A171}"/>
              </a:ext>
            </a:extLst>
          </p:cNvPr>
          <p:cNvSpPr txBox="1"/>
          <p:nvPr/>
        </p:nvSpPr>
        <p:spPr>
          <a:xfrm>
            <a:off x="4444056" y="43190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C89CC2-1A1B-481D-A87B-30C3D88E23C8}"/>
              </a:ext>
            </a:extLst>
          </p:cNvPr>
          <p:cNvCxnSpPr>
            <a:cxnSpLocks/>
          </p:cNvCxnSpPr>
          <p:nvPr/>
        </p:nvCxnSpPr>
        <p:spPr>
          <a:xfrm>
            <a:off x="5282336" y="4565241"/>
            <a:ext cx="0" cy="139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EF36227-5CFC-47CB-8530-E42044184EA2}"/>
              </a:ext>
            </a:extLst>
          </p:cNvPr>
          <p:cNvSpPr txBox="1"/>
          <p:nvPr/>
        </p:nvSpPr>
        <p:spPr>
          <a:xfrm>
            <a:off x="8100934" y="410779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6F3924-2102-4994-ADCB-E7D8007BFD58}"/>
              </a:ext>
            </a:extLst>
          </p:cNvPr>
          <p:cNvCxnSpPr>
            <a:cxnSpLocks/>
          </p:cNvCxnSpPr>
          <p:nvPr/>
        </p:nvCxnSpPr>
        <p:spPr>
          <a:xfrm>
            <a:off x="7114680" y="4527369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5D1DFAF-BAC1-4C14-99C2-5C2B77C813E6}"/>
              </a:ext>
            </a:extLst>
          </p:cNvPr>
          <p:cNvSpPr txBox="1"/>
          <p:nvPr/>
        </p:nvSpPr>
        <p:spPr>
          <a:xfrm>
            <a:off x="5842402" y="4684155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A39A31-CED0-4DF3-AC6E-0CD2805E0C80}"/>
              </a:ext>
            </a:extLst>
          </p:cNvPr>
          <p:cNvCxnSpPr>
            <a:cxnSpLocks/>
          </p:cNvCxnSpPr>
          <p:nvPr/>
        </p:nvCxnSpPr>
        <p:spPr>
          <a:xfrm>
            <a:off x="7114680" y="4906187"/>
            <a:ext cx="0" cy="105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ECB48F0-EA33-45D5-B1DC-1ED3C5163F11}"/>
              </a:ext>
            </a:extLst>
          </p:cNvPr>
          <p:cNvSpPr txBox="1"/>
          <p:nvPr/>
        </p:nvSpPr>
        <p:spPr>
          <a:xfrm>
            <a:off x="8112330" y="4515680"/>
            <a:ext cx="714157" cy="2462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FEB0FE-5774-4B4F-8920-994496D8D646}"/>
              </a:ext>
            </a:extLst>
          </p:cNvPr>
          <p:cNvSpPr txBox="1"/>
          <p:nvPr/>
        </p:nvSpPr>
        <p:spPr>
          <a:xfrm>
            <a:off x="9520211" y="448947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220A9B-0067-4373-B667-215212515258}"/>
              </a:ext>
            </a:extLst>
          </p:cNvPr>
          <p:cNvCxnSpPr>
            <a:cxnSpLocks/>
          </p:cNvCxnSpPr>
          <p:nvPr/>
        </p:nvCxnSpPr>
        <p:spPr>
          <a:xfrm>
            <a:off x="8553620" y="4906187"/>
            <a:ext cx="0" cy="105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F24A8A1-CCD2-4467-AD68-4DB90F03D4B3}"/>
              </a:ext>
            </a:extLst>
          </p:cNvPr>
          <p:cNvSpPr/>
          <p:nvPr/>
        </p:nvSpPr>
        <p:spPr>
          <a:xfrm>
            <a:off x="7415770" y="1081002"/>
            <a:ext cx="3195524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047898-3B13-488F-AF2B-E2C4B5100ACD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358237-F409-4CBF-920C-5F5EE0409C36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283D891-12A2-4BF1-8612-9EC6E77E1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5952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3627463" y="2881423"/>
            <a:ext cx="584933" cy="877449"/>
            <a:chOff x="-972048" y="2064499"/>
            <a:chExt cx="499730" cy="4167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972048" y="2227310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746459" y="2064499"/>
              <a:ext cx="274141" cy="2008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 + 0 + 140 + 80 + 0 + 0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752F25-B6BE-46CC-AD9F-FF87DBD007E9}"/>
              </a:ext>
            </a:extLst>
          </p:cNvPr>
          <p:cNvCxnSpPr>
            <a:cxnSpLocks/>
          </p:cNvCxnSpPr>
          <p:nvPr/>
        </p:nvCxnSpPr>
        <p:spPr>
          <a:xfrm>
            <a:off x="5282336" y="4183578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6A294C-11FB-4C4D-B649-5145DC44A171}"/>
              </a:ext>
            </a:extLst>
          </p:cNvPr>
          <p:cNvSpPr txBox="1"/>
          <p:nvPr/>
        </p:nvSpPr>
        <p:spPr>
          <a:xfrm>
            <a:off x="4444056" y="43190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C89CC2-1A1B-481D-A87B-30C3D88E23C8}"/>
              </a:ext>
            </a:extLst>
          </p:cNvPr>
          <p:cNvCxnSpPr>
            <a:cxnSpLocks/>
          </p:cNvCxnSpPr>
          <p:nvPr/>
        </p:nvCxnSpPr>
        <p:spPr>
          <a:xfrm>
            <a:off x="5282336" y="4565241"/>
            <a:ext cx="0" cy="139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EF36227-5CFC-47CB-8530-E42044184EA2}"/>
              </a:ext>
            </a:extLst>
          </p:cNvPr>
          <p:cNvSpPr txBox="1"/>
          <p:nvPr/>
        </p:nvSpPr>
        <p:spPr>
          <a:xfrm>
            <a:off x="8100934" y="410779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6F3924-2102-4994-ADCB-E7D8007BFD58}"/>
              </a:ext>
            </a:extLst>
          </p:cNvPr>
          <p:cNvCxnSpPr>
            <a:cxnSpLocks/>
          </p:cNvCxnSpPr>
          <p:nvPr/>
        </p:nvCxnSpPr>
        <p:spPr>
          <a:xfrm>
            <a:off x="7114680" y="4527369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5D1DFAF-BAC1-4C14-99C2-5C2B77C813E6}"/>
              </a:ext>
            </a:extLst>
          </p:cNvPr>
          <p:cNvSpPr txBox="1"/>
          <p:nvPr/>
        </p:nvSpPr>
        <p:spPr>
          <a:xfrm>
            <a:off x="5842402" y="4684155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A39A31-CED0-4DF3-AC6E-0CD2805E0C80}"/>
              </a:ext>
            </a:extLst>
          </p:cNvPr>
          <p:cNvCxnSpPr>
            <a:cxnSpLocks/>
          </p:cNvCxnSpPr>
          <p:nvPr/>
        </p:nvCxnSpPr>
        <p:spPr>
          <a:xfrm>
            <a:off x="7114680" y="4906187"/>
            <a:ext cx="0" cy="105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FEB0FE-5774-4B4F-8920-994496D8D646}"/>
              </a:ext>
            </a:extLst>
          </p:cNvPr>
          <p:cNvSpPr txBox="1"/>
          <p:nvPr/>
        </p:nvSpPr>
        <p:spPr>
          <a:xfrm>
            <a:off x="9520211" y="448947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220A9B-0067-4373-B667-215212515258}"/>
              </a:ext>
            </a:extLst>
          </p:cNvPr>
          <p:cNvCxnSpPr>
            <a:cxnSpLocks/>
          </p:cNvCxnSpPr>
          <p:nvPr/>
        </p:nvCxnSpPr>
        <p:spPr>
          <a:xfrm>
            <a:off x="8553620" y="4906187"/>
            <a:ext cx="0" cy="105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427C60-63E6-4173-8C0B-C3BD618DEAFE}"/>
              </a:ext>
            </a:extLst>
          </p:cNvPr>
          <p:cNvCxnSpPr>
            <a:cxnSpLocks/>
          </p:cNvCxnSpPr>
          <p:nvPr/>
        </p:nvCxnSpPr>
        <p:spPr>
          <a:xfrm>
            <a:off x="9992560" y="4906187"/>
            <a:ext cx="0" cy="105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5B84264-0D96-4F60-8E80-42D2165006BA}"/>
              </a:ext>
            </a:extLst>
          </p:cNvPr>
          <p:cNvSpPr/>
          <p:nvPr/>
        </p:nvSpPr>
        <p:spPr>
          <a:xfrm>
            <a:off x="7415770" y="1081002"/>
            <a:ext cx="3195524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0E77A2-ACAE-41A9-B57A-4925404394A9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958658-51C1-496A-99EA-C3081AB5D54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803E774-E146-4A74-8A09-52E77B00EE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7371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3627463" y="2881423"/>
            <a:ext cx="584933" cy="877449"/>
            <a:chOff x="-972048" y="2064499"/>
            <a:chExt cx="499730" cy="4167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972048" y="2227310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746459" y="2064499"/>
              <a:ext cx="274141" cy="2008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 + 0 + 140 + 80 + 0 + 0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752F25-B6BE-46CC-AD9F-FF87DBD007E9}"/>
              </a:ext>
            </a:extLst>
          </p:cNvPr>
          <p:cNvCxnSpPr>
            <a:cxnSpLocks/>
          </p:cNvCxnSpPr>
          <p:nvPr/>
        </p:nvCxnSpPr>
        <p:spPr>
          <a:xfrm>
            <a:off x="5282336" y="4183578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6A294C-11FB-4C4D-B649-5145DC44A171}"/>
              </a:ext>
            </a:extLst>
          </p:cNvPr>
          <p:cNvSpPr txBox="1"/>
          <p:nvPr/>
        </p:nvSpPr>
        <p:spPr>
          <a:xfrm>
            <a:off x="4444056" y="43190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C89CC2-1A1B-481D-A87B-30C3D88E23C8}"/>
              </a:ext>
            </a:extLst>
          </p:cNvPr>
          <p:cNvCxnSpPr>
            <a:cxnSpLocks/>
          </p:cNvCxnSpPr>
          <p:nvPr/>
        </p:nvCxnSpPr>
        <p:spPr>
          <a:xfrm>
            <a:off x="5282336" y="4565241"/>
            <a:ext cx="0" cy="139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EF36227-5CFC-47CB-8530-E42044184EA2}"/>
              </a:ext>
            </a:extLst>
          </p:cNvPr>
          <p:cNvSpPr txBox="1"/>
          <p:nvPr/>
        </p:nvSpPr>
        <p:spPr>
          <a:xfrm>
            <a:off x="8100934" y="410779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6F3924-2102-4994-ADCB-E7D8007BFD58}"/>
              </a:ext>
            </a:extLst>
          </p:cNvPr>
          <p:cNvCxnSpPr>
            <a:cxnSpLocks/>
          </p:cNvCxnSpPr>
          <p:nvPr/>
        </p:nvCxnSpPr>
        <p:spPr>
          <a:xfrm>
            <a:off x="7114680" y="4527369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5D1DFAF-BAC1-4C14-99C2-5C2B77C813E6}"/>
              </a:ext>
            </a:extLst>
          </p:cNvPr>
          <p:cNvSpPr txBox="1"/>
          <p:nvPr/>
        </p:nvSpPr>
        <p:spPr>
          <a:xfrm>
            <a:off x="5842402" y="4684155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A39A31-CED0-4DF3-AC6E-0CD2805E0C80}"/>
              </a:ext>
            </a:extLst>
          </p:cNvPr>
          <p:cNvCxnSpPr>
            <a:cxnSpLocks/>
          </p:cNvCxnSpPr>
          <p:nvPr/>
        </p:nvCxnSpPr>
        <p:spPr>
          <a:xfrm>
            <a:off x="7114680" y="4906187"/>
            <a:ext cx="0" cy="105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FEB0FE-5774-4B4F-8920-994496D8D646}"/>
              </a:ext>
            </a:extLst>
          </p:cNvPr>
          <p:cNvSpPr txBox="1"/>
          <p:nvPr/>
        </p:nvSpPr>
        <p:spPr>
          <a:xfrm>
            <a:off x="9520211" y="448947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220A9B-0067-4373-B667-215212515258}"/>
              </a:ext>
            </a:extLst>
          </p:cNvPr>
          <p:cNvCxnSpPr>
            <a:cxnSpLocks/>
          </p:cNvCxnSpPr>
          <p:nvPr/>
        </p:nvCxnSpPr>
        <p:spPr>
          <a:xfrm>
            <a:off x="8553620" y="4906187"/>
            <a:ext cx="0" cy="105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427C60-63E6-4173-8C0B-C3BD618DEAFE}"/>
              </a:ext>
            </a:extLst>
          </p:cNvPr>
          <p:cNvCxnSpPr>
            <a:cxnSpLocks/>
          </p:cNvCxnSpPr>
          <p:nvPr/>
        </p:nvCxnSpPr>
        <p:spPr>
          <a:xfrm>
            <a:off x="9992560" y="4906187"/>
            <a:ext cx="0" cy="105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95EADE0-E98D-46BB-93C9-37ECC19A25A5}"/>
              </a:ext>
            </a:extLst>
          </p:cNvPr>
          <p:cNvSpPr/>
          <p:nvPr/>
        </p:nvSpPr>
        <p:spPr>
          <a:xfrm>
            <a:off x="3103523" y="4585313"/>
            <a:ext cx="8022313" cy="4027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3E0373EF-CD26-4B13-BBA5-A1BCDF873F0E}"/>
              </a:ext>
            </a:extLst>
          </p:cNvPr>
          <p:cNvSpPr/>
          <p:nvPr/>
        </p:nvSpPr>
        <p:spPr>
          <a:xfrm>
            <a:off x="9865239" y="2824839"/>
            <a:ext cx="2103810" cy="1140702"/>
          </a:xfrm>
          <a:prstGeom prst="wedgeRectCallout">
            <a:avLst>
              <a:gd name="adj1" fmla="val -89165"/>
              <a:gd name="adj2" fmla="val 883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We remove this part because of limitation of space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97BF4-F1CE-4D19-A96A-2DFF439244BB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643C15-30D8-4E78-8817-0A47D3F82293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7241083-F159-433B-ACBF-9ADFB77C2E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95303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3627463" y="2881423"/>
            <a:ext cx="584933" cy="877449"/>
            <a:chOff x="-972048" y="2064499"/>
            <a:chExt cx="499730" cy="4167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972048" y="2227310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746459" y="2064499"/>
              <a:ext cx="274141" cy="2008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440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 + 0 + 140 + 80 + 0 + 0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752F25-B6BE-46CC-AD9F-FF87DBD007E9}"/>
              </a:ext>
            </a:extLst>
          </p:cNvPr>
          <p:cNvCxnSpPr>
            <a:cxnSpLocks/>
          </p:cNvCxnSpPr>
          <p:nvPr/>
        </p:nvCxnSpPr>
        <p:spPr>
          <a:xfrm>
            <a:off x="5282336" y="4183578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6A294C-11FB-4C4D-B649-5145DC44A171}"/>
              </a:ext>
            </a:extLst>
          </p:cNvPr>
          <p:cNvSpPr txBox="1"/>
          <p:nvPr/>
        </p:nvSpPr>
        <p:spPr>
          <a:xfrm>
            <a:off x="4444056" y="43190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C89CC2-1A1B-481D-A87B-30C3D88E23C8}"/>
              </a:ext>
            </a:extLst>
          </p:cNvPr>
          <p:cNvCxnSpPr>
            <a:cxnSpLocks/>
          </p:cNvCxnSpPr>
          <p:nvPr/>
        </p:nvCxnSpPr>
        <p:spPr>
          <a:xfrm>
            <a:off x="5282336" y="4565241"/>
            <a:ext cx="0" cy="139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EF36227-5CFC-47CB-8530-E42044184EA2}"/>
              </a:ext>
            </a:extLst>
          </p:cNvPr>
          <p:cNvSpPr txBox="1"/>
          <p:nvPr/>
        </p:nvSpPr>
        <p:spPr>
          <a:xfrm>
            <a:off x="8100934" y="410779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1D20B7-C208-45BC-BE7B-DD2C6EC051E6}"/>
              </a:ext>
            </a:extLst>
          </p:cNvPr>
          <p:cNvSpPr/>
          <p:nvPr/>
        </p:nvSpPr>
        <p:spPr>
          <a:xfrm>
            <a:off x="7415770" y="1081002"/>
            <a:ext cx="3195524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FA804A4-53CE-482E-A1BB-2B855EBAA6B5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7B220F-8D66-4CC2-97B3-5E2165C4CE16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522E691-F46D-4E54-B639-94C97B095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64700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4882104" y="2724743"/>
            <a:ext cx="584933" cy="837856"/>
            <a:chOff x="-744952" y="2083303"/>
            <a:chExt cx="499730" cy="3979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744952" y="2227310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-495087" y="2083303"/>
              <a:ext cx="1" cy="1440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 + 0 + 140 + 80 + 0 + 0 + 100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752F25-B6BE-46CC-AD9F-FF87DBD007E9}"/>
              </a:ext>
            </a:extLst>
          </p:cNvPr>
          <p:cNvCxnSpPr>
            <a:cxnSpLocks/>
          </p:cNvCxnSpPr>
          <p:nvPr/>
        </p:nvCxnSpPr>
        <p:spPr>
          <a:xfrm>
            <a:off x="5282336" y="4183578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6A294C-11FB-4C4D-B649-5145DC44A171}"/>
              </a:ext>
            </a:extLst>
          </p:cNvPr>
          <p:cNvSpPr txBox="1"/>
          <p:nvPr/>
        </p:nvSpPr>
        <p:spPr>
          <a:xfrm>
            <a:off x="4444056" y="43190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C89CC2-1A1B-481D-A87B-30C3D88E23C8}"/>
              </a:ext>
            </a:extLst>
          </p:cNvPr>
          <p:cNvCxnSpPr>
            <a:cxnSpLocks/>
          </p:cNvCxnSpPr>
          <p:nvPr/>
        </p:nvCxnSpPr>
        <p:spPr>
          <a:xfrm>
            <a:off x="5282336" y="4565241"/>
            <a:ext cx="0" cy="139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EF36227-5CFC-47CB-8530-E42044184EA2}"/>
              </a:ext>
            </a:extLst>
          </p:cNvPr>
          <p:cNvSpPr txBox="1"/>
          <p:nvPr/>
        </p:nvSpPr>
        <p:spPr>
          <a:xfrm>
            <a:off x="8100934" y="410779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C8BC61-AF89-46F6-82A5-1EE9A4D84E74}"/>
              </a:ext>
            </a:extLst>
          </p:cNvPr>
          <p:cNvCxnSpPr>
            <a:cxnSpLocks/>
          </p:cNvCxnSpPr>
          <p:nvPr/>
        </p:nvCxnSpPr>
        <p:spPr>
          <a:xfrm>
            <a:off x="8465014" y="4565241"/>
            <a:ext cx="0" cy="347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EA5F68-CFFB-4732-8460-ECFDF17428A4}"/>
              </a:ext>
            </a:extLst>
          </p:cNvPr>
          <p:cNvSpPr txBox="1"/>
          <p:nvPr/>
        </p:nvSpPr>
        <p:spPr>
          <a:xfrm>
            <a:off x="7112653" y="4877242"/>
            <a:ext cx="466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69EB96-F3AC-45B7-8F26-1C79F33CCE21}"/>
              </a:ext>
            </a:extLst>
          </p:cNvPr>
          <p:cNvCxnSpPr>
            <a:cxnSpLocks/>
          </p:cNvCxnSpPr>
          <p:nvPr/>
        </p:nvCxnSpPr>
        <p:spPr>
          <a:xfrm>
            <a:off x="8458012" y="5123463"/>
            <a:ext cx="0" cy="103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7F81581-3469-46BC-A355-0FCEB39163AB}"/>
              </a:ext>
            </a:extLst>
          </p:cNvPr>
          <p:cNvSpPr txBox="1"/>
          <p:nvPr/>
        </p:nvSpPr>
        <p:spPr>
          <a:xfrm>
            <a:off x="9371183" y="465310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951312-F497-49C1-897E-967B0BDF9ACA}"/>
              </a:ext>
            </a:extLst>
          </p:cNvPr>
          <p:cNvSpPr txBox="1"/>
          <p:nvPr/>
        </p:nvSpPr>
        <p:spPr>
          <a:xfrm>
            <a:off x="10788857" y="464947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65FFB3-7A3C-4525-B340-ED3A5AF1F128}"/>
              </a:ext>
            </a:extLst>
          </p:cNvPr>
          <p:cNvSpPr/>
          <p:nvPr/>
        </p:nvSpPr>
        <p:spPr>
          <a:xfrm>
            <a:off x="7415770" y="1304286"/>
            <a:ext cx="3195524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40AACB-F9A3-4E32-B451-0F1C42E0369B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C4C09A-39F1-450D-B04F-EE86EFC3FD15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C05F7C6-378B-40FF-8257-4594EC200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424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4882104" y="2838895"/>
            <a:ext cx="584933" cy="723707"/>
            <a:chOff x="-744952" y="2137516"/>
            <a:chExt cx="499730" cy="3437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744952" y="2227310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-744952" y="2137516"/>
              <a:ext cx="249865" cy="897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 + 0 + 140 + 80 + 0 + 0 + 100 + 0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752F25-B6BE-46CC-AD9F-FF87DBD007E9}"/>
              </a:ext>
            </a:extLst>
          </p:cNvPr>
          <p:cNvCxnSpPr>
            <a:cxnSpLocks/>
          </p:cNvCxnSpPr>
          <p:nvPr/>
        </p:nvCxnSpPr>
        <p:spPr>
          <a:xfrm>
            <a:off x="5282336" y="4183578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6A294C-11FB-4C4D-B649-5145DC44A171}"/>
              </a:ext>
            </a:extLst>
          </p:cNvPr>
          <p:cNvSpPr txBox="1"/>
          <p:nvPr/>
        </p:nvSpPr>
        <p:spPr>
          <a:xfrm>
            <a:off x="4444056" y="43190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C89CC2-1A1B-481D-A87B-30C3D88E23C8}"/>
              </a:ext>
            </a:extLst>
          </p:cNvPr>
          <p:cNvCxnSpPr>
            <a:cxnSpLocks/>
          </p:cNvCxnSpPr>
          <p:nvPr/>
        </p:nvCxnSpPr>
        <p:spPr>
          <a:xfrm>
            <a:off x="5282336" y="4565241"/>
            <a:ext cx="0" cy="139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C8BC61-AF89-46F6-82A5-1EE9A4D84E74}"/>
              </a:ext>
            </a:extLst>
          </p:cNvPr>
          <p:cNvCxnSpPr>
            <a:cxnSpLocks/>
          </p:cNvCxnSpPr>
          <p:nvPr/>
        </p:nvCxnSpPr>
        <p:spPr>
          <a:xfrm>
            <a:off x="8465014" y="4565241"/>
            <a:ext cx="0" cy="347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EA5F68-CFFB-4732-8460-ECFDF17428A4}"/>
              </a:ext>
            </a:extLst>
          </p:cNvPr>
          <p:cNvSpPr txBox="1"/>
          <p:nvPr/>
        </p:nvSpPr>
        <p:spPr>
          <a:xfrm>
            <a:off x="7112653" y="4877242"/>
            <a:ext cx="466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69EB96-F3AC-45B7-8F26-1C79F33CCE21}"/>
              </a:ext>
            </a:extLst>
          </p:cNvPr>
          <p:cNvCxnSpPr>
            <a:cxnSpLocks/>
          </p:cNvCxnSpPr>
          <p:nvPr/>
        </p:nvCxnSpPr>
        <p:spPr>
          <a:xfrm>
            <a:off x="8458012" y="5123463"/>
            <a:ext cx="0" cy="103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7F81581-3469-46BC-A355-0FCEB39163AB}"/>
              </a:ext>
            </a:extLst>
          </p:cNvPr>
          <p:cNvSpPr txBox="1"/>
          <p:nvPr/>
        </p:nvSpPr>
        <p:spPr>
          <a:xfrm>
            <a:off x="9371183" y="465310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951312-F497-49C1-897E-967B0BDF9ACA}"/>
              </a:ext>
            </a:extLst>
          </p:cNvPr>
          <p:cNvSpPr txBox="1"/>
          <p:nvPr/>
        </p:nvSpPr>
        <p:spPr>
          <a:xfrm>
            <a:off x="10788857" y="464947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8CA712-9223-4D2E-9824-15A06DC878E8}"/>
              </a:ext>
            </a:extLst>
          </p:cNvPr>
          <p:cNvCxnSpPr>
            <a:cxnSpLocks/>
          </p:cNvCxnSpPr>
          <p:nvPr/>
        </p:nvCxnSpPr>
        <p:spPr>
          <a:xfrm>
            <a:off x="9843789" y="5041947"/>
            <a:ext cx="0" cy="103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B8DD9DB-4893-4C38-9F98-73ECF3A8E0E1}"/>
              </a:ext>
            </a:extLst>
          </p:cNvPr>
          <p:cNvSpPr/>
          <p:nvPr/>
        </p:nvSpPr>
        <p:spPr>
          <a:xfrm>
            <a:off x="7415770" y="1081002"/>
            <a:ext cx="3195524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0FCA76-E722-4849-A514-C90D5BCDCF6B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0D68F7-2AEF-44C3-A171-63FC9D5F3D6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8992AE3-FF98-412A-9F08-F6E0451DB7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0921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4882104" y="2828261"/>
            <a:ext cx="584933" cy="734340"/>
            <a:chOff x="-744952" y="2132466"/>
            <a:chExt cx="499730" cy="3487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744952" y="2227310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-495087" y="2132466"/>
              <a:ext cx="249865" cy="948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 + 0 + 140 + 80 + 0 + 0 + 100 + 0 + 0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752F25-B6BE-46CC-AD9F-FF87DBD007E9}"/>
              </a:ext>
            </a:extLst>
          </p:cNvPr>
          <p:cNvCxnSpPr>
            <a:cxnSpLocks/>
          </p:cNvCxnSpPr>
          <p:nvPr/>
        </p:nvCxnSpPr>
        <p:spPr>
          <a:xfrm>
            <a:off x="5282336" y="4183578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6A294C-11FB-4C4D-B649-5145DC44A171}"/>
              </a:ext>
            </a:extLst>
          </p:cNvPr>
          <p:cNvSpPr txBox="1"/>
          <p:nvPr/>
        </p:nvSpPr>
        <p:spPr>
          <a:xfrm>
            <a:off x="4444056" y="43190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C89CC2-1A1B-481D-A87B-30C3D88E23C8}"/>
              </a:ext>
            </a:extLst>
          </p:cNvPr>
          <p:cNvCxnSpPr>
            <a:cxnSpLocks/>
          </p:cNvCxnSpPr>
          <p:nvPr/>
        </p:nvCxnSpPr>
        <p:spPr>
          <a:xfrm>
            <a:off x="5282336" y="4565241"/>
            <a:ext cx="0" cy="139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C8BC61-AF89-46F6-82A5-1EE9A4D84E74}"/>
              </a:ext>
            </a:extLst>
          </p:cNvPr>
          <p:cNvCxnSpPr>
            <a:cxnSpLocks/>
          </p:cNvCxnSpPr>
          <p:nvPr/>
        </p:nvCxnSpPr>
        <p:spPr>
          <a:xfrm>
            <a:off x="8465014" y="4565241"/>
            <a:ext cx="0" cy="347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EA5F68-CFFB-4732-8460-ECFDF17428A4}"/>
              </a:ext>
            </a:extLst>
          </p:cNvPr>
          <p:cNvSpPr txBox="1"/>
          <p:nvPr/>
        </p:nvSpPr>
        <p:spPr>
          <a:xfrm>
            <a:off x="7112653" y="4877242"/>
            <a:ext cx="466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69EB96-F3AC-45B7-8F26-1C79F33CCE21}"/>
              </a:ext>
            </a:extLst>
          </p:cNvPr>
          <p:cNvCxnSpPr>
            <a:cxnSpLocks/>
          </p:cNvCxnSpPr>
          <p:nvPr/>
        </p:nvCxnSpPr>
        <p:spPr>
          <a:xfrm>
            <a:off x="8458012" y="5123463"/>
            <a:ext cx="0" cy="103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A951312-F497-49C1-897E-967B0BDF9ACA}"/>
              </a:ext>
            </a:extLst>
          </p:cNvPr>
          <p:cNvSpPr txBox="1"/>
          <p:nvPr/>
        </p:nvSpPr>
        <p:spPr>
          <a:xfrm>
            <a:off x="10788857" y="4649479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null</a:t>
            </a:r>
            <a:endParaRPr lang="en-MY" sz="1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8CA712-9223-4D2E-9824-15A06DC878E8}"/>
              </a:ext>
            </a:extLst>
          </p:cNvPr>
          <p:cNvCxnSpPr>
            <a:cxnSpLocks/>
          </p:cNvCxnSpPr>
          <p:nvPr/>
        </p:nvCxnSpPr>
        <p:spPr>
          <a:xfrm>
            <a:off x="9843789" y="5041947"/>
            <a:ext cx="0" cy="103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59E1E3-94B0-4AA5-81ED-FE46556AEDA0}"/>
              </a:ext>
            </a:extLst>
          </p:cNvPr>
          <p:cNvCxnSpPr>
            <a:cxnSpLocks/>
          </p:cNvCxnSpPr>
          <p:nvPr/>
        </p:nvCxnSpPr>
        <p:spPr>
          <a:xfrm>
            <a:off x="11293361" y="5041947"/>
            <a:ext cx="0" cy="103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EA3E203-6DE0-438F-922C-30B8CB5BD584}"/>
              </a:ext>
            </a:extLst>
          </p:cNvPr>
          <p:cNvSpPr/>
          <p:nvPr/>
        </p:nvSpPr>
        <p:spPr>
          <a:xfrm>
            <a:off x="7415770" y="1081002"/>
            <a:ext cx="3195524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FA2CF31-D14A-45E7-9946-0E98A4F63531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4C926A-0027-4831-A62F-CEA871D94EF2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E327CF1-5A55-444A-B49F-63BE338CDC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139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D8C4-DBD5-4ADC-8F57-EC083B0F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ED9B0-03A2-428C-8F13-A4E6A3251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Pg 120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484E8-4D7B-4FE0-A6B4-BA9581F44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00400"/>
            <a:ext cx="6225518" cy="64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76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4882104" y="2828261"/>
            <a:ext cx="584933" cy="734340"/>
            <a:chOff x="-744952" y="2132466"/>
            <a:chExt cx="499730" cy="3487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744952" y="2227310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-495087" y="2132466"/>
              <a:ext cx="249865" cy="948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 + 0 + 140 + 80 + 0 + 0 + 100 + 0 + 0 = 830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752F25-B6BE-46CC-AD9F-FF87DBD007E9}"/>
              </a:ext>
            </a:extLst>
          </p:cNvPr>
          <p:cNvCxnSpPr>
            <a:cxnSpLocks/>
          </p:cNvCxnSpPr>
          <p:nvPr/>
        </p:nvCxnSpPr>
        <p:spPr>
          <a:xfrm>
            <a:off x="5282336" y="4183578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6A294C-11FB-4C4D-B649-5145DC44A171}"/>
              </a:ext>
            </a:extLst>
          </p:cNvPr>
          <p:cNvSpPr txBox="1"/>
          <p:nvPr/>
        </p:nvSpPr>
        <p:spPr>
          <a:xfrm>
            <a:off x="4444056" y="43190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C89CC2-1A1B-481D-A87B-30C3D88E23C8}"/>
              </a:ext>
            </a:extLst>
          </p:cNvPr>
          <p:cNvCxnSpPr>
            <a:cxnSpLocks/>
          </p:cNvCxnSpPr>
          <p:nvPr/>
        </p:nvCxnSpPr>
        <p:spPr>
          <a:xfrm>
            <a:off x="5282336" y="4565241"/>
            <a:ext cx="0" cy="139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C8BC61-AF89-46F6-82A5-1EE9A4D84E74}"/>
              </a:ext>
            </a:extLst>
          </p:cNvPr>
          <p:cNvCxnSpPr>
            <a:cxnSpLocks/>
          </p:cNvCxnSpPr>
          <p:nvPr/>
        </p:nvCxnSpPr>
        <p:spPr>
          <a:xfrm>
            <a:off x="8465014" y="4565241"/>
            <a:ext cx="0" cy="347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EA5F68-CFFB-4732-8460-ECFDF17428A4}"/>
              </a:ext>
            </a:extLst>
          </p:cNvPr>
          <p:cNvSpPr txBox="1"/>
          <p:nvPr/>
        </p:nvSpPr>
        <p:spPr>
          <a:xfrm>
            <a:off x="7112653" y="4877242"/>
            <a:ext cx="466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69EB96-F3AC-45B7-8F26-1C79F33CCE21}"/>
              </a:ext>
            </a:extLst>
          </p:cNvPr>
          <p:cNvCxnSpPr>
            <a:cxnSpLocks/>
          </p:cNvCxnSpPr>
          <p:nvPr/>
        </p:nvCxnSpPr>
        <p:spPr>
          <a:xfrm>
            <a:off x="8458012" y="5123463"/>
            <a:ext cx="0" cy="103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8CA712-9223-4D2E-9824-15A06DC878E8}"/>
              </a:ext>
            </a:extLst>
          </p:cNvPr>
          <p:cNvCxnSpPr>
            <a:cxnSpLocks/>
          </p:cNvCxnSpPr>
          <p:nvPr/>
        </p:nvCxnSpPr>
        <p:spPr>
          <a:xfrm>
            <a:off x="9843789" y="5041947"/>
            <a:ext cx="0" cy="103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59E1E3-94B0-4AA5-81ED-FE46556AEDA0}"/>
              </a:ext>
            </a:extLst>
          </p:cNvPr>
          <p:cNvCxnSpPr>
            <a:cxnSpLocks/>
          </p:cNvCxnSpPr>
          <p:nvPr/>
        </p:nvCxnSpPr>
        <p:spPr>
          <a:xfrm>
            <a:off x="11293361" y="5041947"/>
            <a:ext cx="0" cy="103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18F30-66A0-464D-9697-FCC5C8CC1B0C}"/>
              </a:ext>
            </a:extLst>
          </p:cNvPr>
          <p:cNvSpPr/>
          <p:nvPr/>
        </p:nvSpPr>
        <p:spPr>
          <a:xfrm>
            <a:off x="7394505" y="511610"/>
            <a:ext cx="3195524" cy="3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A26D7C-98C0-4ACA-82AA-790261609C90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824A81-C3EA-4A72-A606-6642EC098AAF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29D568D-D3E7-431F-8236-5CBA4C3683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4730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48007"/>
            <a:ext cx="5715356" cy="363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A66D-1C00-456B-86DA-E410FAFF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83" y="233277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370E6-7944-449A-82F9-5AD8B701A98F}"/>
              </a:ext>
            </a:extLst>
          </p:cNvPr>
          <p:cNvGrpSpPr/>
          <p:nvPr/>
        </p:nvGrpSpPr>
        <p:grpSpPr>
          <a:xfrm>
            <a:off x="4882104" y="2828261"/>
            <a:ext cx="584933" cy="734340"/>
            <a:chOff x="-744952" y="2132466"/>
            <a:chExt cx="499730" cy="3487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92BB5-4C09-4028-80D0-E763D6FAB64B}"/>
                </a:ext>
              </a:extLst>
            </p:cNvPr>
            <p:cNvSpPr txBox="1"/>
            <p:nvPr/>
          </p:nvSpPr>
          <p:spPr>
            <a:xfrm>
              <a:off x="-744952" y="2227310"/>
              <a:ext cx="4997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946215C-B66C-4DF1-9F5B-F49B4507ABC8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-495087" y="2132466"/>
              <a:ext cx="249865" cy="948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02BF6-54DD-4730-B13B-3DDB680FB417}"/>
              </a:ext>
            </a:extLst>
          </p:cNvPr>
          <p:cNvSpPr txBox="1"/>
          <p:nvPr/>
        </p:nvSpPr>
        <p:spPr>
          <a:xfrm>
            <a:off x="1118183" y="393735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948B-A513-4BEB-8677-72DFFBC1BD3E}"/>
              </a:ext>
            </a:extLst>
          </p:cNvPr>
          <p:cNvCxnSpPr>
            <a:cxnSpLocks/>
          </p:cNvCxnSpPr>
          <p:nvPr/>
        </p:nvCxnSpPr>
        <p:spPr>
          <a:xfrm>
            <a:off x="2463738" y="4183578"/>
            <a:ext cx="0" cy="197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5A263D-9C28-44E2-818F-81042272E704}"/>
              </a:ext>
            </a:extLst>
          </p:cNvPr>
          <p:cNvSpPr txBox="1"/>
          <p:nvPr/>
        </p:nvSpPr>
        <p:spPr>
          <a:xfrm>
            <a:off x="2243117" y="615951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50 + 100 + 120 + 90 + 0 + 0 + 0 + 150 + 0 + 0 + 140 + 80 + 0 + 0 + 100 + 0 + 0 = 830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752F25-B6BE-46CC-AD9F-FF87DBD007E9}"/>
              </a:ext>
            </a:extLst>
          </p:cNvPr>
          <p:cNvCxnSpPr>
            <a:cxnSpLocks/>
          </p:cNvCxnSpPr>
          <p:nvPr/>
        </p:nvCxnSpPr>
        <p:spPr>
          <a:xfrm>
            <a:off x="5282336" y="4183578"/>
            <a:ext cx="0" cy="17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6A294C-11FB-4C4D-B649-5145DC44A171}"/>
              </a:ext>
            </a:extLst>
          </p:cNvPr>
          <p:cNvSpPr txBox="1"/>
          <p:nvPr/>
        </p:nvSpPr>
        <p:spPr>
          <a:xfrm>
            <a:off x="4444056" y="431902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C89CC2-1A1B-481D-A87B-30C3D88E23C8}"/>
              </a:ext>
            </a:extLst>
          </p:cNvPr>
          <p:cNvCxnSpPr>
            <a:cxnSpLocks/>
          </p:cNvCxnSpPr>
          <p:nvPr/>
        </p:nvCxnSpPr>
        <p:spPr>
          <a:xfrm>
            <a:off x="5282336" y="4565241"/>
            <a:ext cx="0" cy="139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C8BC61-AF89-46F6-82A5-1EE9A4D84E74}"/>
              </a:ext>
            </a:extLst>
          </p:cNvPr>
          <p:cNvCxnSpPr>
            <a:cxnSpLocks/>
          </p:cNvCxnSpPr>
          <p:nvPr/>
        </p:nvCxnSpPr>
        <p:spPr>
          <a:xfrm>
            <a:off x="8465014" y="4565241"/>
            <a:ext cx="0" cy="347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EA5F68-CFFB-4732-8460-ECFDF17428A4}"/>
              </a:ext>
            </a:extLst>
          </p:cNvPr>
          <p:cNvSpPr txBox="1"/>
          <p:nvPr/>
        </p:nvSpPr>
        <p:spPr>
          <a:xfrm>
            <a:off x="7112653" y="4877242"/>
            <a:ext cx="466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node.data.getQuantity</a:t>
            </a:r>
            <a:r>
              <a:rPr lang="en-MY" sz="1000" dirty="0"/>
              <a:t>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) + </a:t>
            </a:r>
            <a:r>
              <a:rPr lang="en-MY" sz="1000" dirty="0" err="1"/>
              <a:t>calcQuantity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)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69EB96-F3AC-45B7-8F26-1C79F33CCE21}"/>
              </a:ext>
            </a:extLst>
          </p:cNvPr>
          <p:cNvCxnSpPr>
            <a:cxnSpLocks/>
          </p:cNvCxnSpPr>
          <p:nvPr/>
        </p:nvCxnSpPr>
        <p:spPr>
          <a:xfrm>
            <a:off x="8458012" y="5123463"/>
            <a:ext cx="0" cy="103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8CA712-9223-4D2E-9824-15A06DC878E8}"/>
              </a:ext>
            </a:extLst>
          </p:cNvPr>
          <p:cNvCxnSpPr>
            <a:cxnSpLocks/>
          </p:cNvCxnSpPr>
          <p:nvPr/>
        </p:nvCxnSpPr>
        <p:spPr>
          <a:xfrm>
            <a:off x="9843789" y="5041947"/>
            <a:ext cx="0" cy="103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59E1E3-94B0-4AA5-81ED-FE46556AEDA0}"/>
              </a:ext>
            </a:extLst>
          </p:cNvPr>
          <p:cNvCxnSpPr>
            <a:cxnSpLocks/>
          </p:cNvCxnSpPr>
          <p:nvPr/>
        </p:nvCxnSpPr>
        <p:spPr>
          <a:xfrm>
            <a:off x="11293361" y="5041947"/>
            <a:ext cx="0" cy="103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C5D2866-967F-4737-B0BD-FC3E4F87E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682" y="2093432"/>
            <a:ext cx="2768231" cy="3151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BE0FE7F-5DC9-43C2-877C-8A4335862532}"/>
              </a:ext>
            </a:extLst>
          </p:cNvPr>
          <p:cNvSpPr/>
          <p:nvPr/>
        </p:nvSpPr>
        <p:spPr>
          <a:xfrm>
            <a:off x="7140567" y="4887415"/>
            <a:ext cx="2703222" cy="4007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11CCD4-98CF-4B98-B10E-10BC51D662D8}"/>
              </a:ext>
            </a:extLst>
          </p:cNvPr>
          <p:cNvSpPr txBox="1"/>
          <p:nvPr/>
        </p:nvSpPr>
        <p:spPr>
          <a:xfrm>
            <a:off x="2245663" y="6441108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</a:rPr>
              <a:t>Total quantity sold = 830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5E8E27-4DC3-4239-98BB-861DD3B30A11}"/>
              </a:ext>
            </a:extLst>
          </p:cNvPr>
          <p:cNvGrpSpPr/>
          <p:nvPr/>
        </p:nvGrpSpPr>
        <p:grpSpPr>
          <a:xfrm>
            <a:off x="3540642" y="243270"/>
            <a:ext cx="986332" cy="253917"/>
            <a:chOff x="-889545" y="2095421"/>
            <a:chExt cx="842662" cy="1205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E12284-E251-4A26-8659-5357C27A39C2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E9F1D51-BE81-4B92-93E3-21E6C16BE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088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333D-349A-4BBB-9243-6E20889D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Print the total quantity sold for all software in the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C1171-172B-4EF1-8333-D22E1C1DD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62078"/>
            <a:ext cx="5715356" cy="3630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88A57D-18DE-4AEF-BA9B-4739956C5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6523" r="23397" b="8568"/>
          <a:stretch/>
        </p:blipFill>
        <p:spPr>
          <a:xfrm>
            <a:off x="130779" y="1509713"/>
            <a:ext cx="3175948" cy="3812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AED5DF-82DC-4025-B6C2-F2EF17A26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275" y="1479735"/>
            <a:ext cx="3100572" cy="38121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9B080D-686C-47E4-B227-DBCB719ED3E1}"/>
              </a:ext>
            </a:extLst>
          </p:cNvPr>
          <p:cNvSpPr/>
          <p:nvPr/>
        </p:nvSpPr>
        <p:spPr>
          <a:xfrm>
            <a:off x="3540642" y="4752753"/>
            <a:ext cx="2817628" cy="287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20641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333D-349A-4BBB-9243-6E20889D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Print the total quantity sold for all software in the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C1171-172B-4EF1-8333-D22E1C1DD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Example: Company = Borland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019" y="1118338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814" y="2608445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50940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E1782-CB5A-41B5-AF06-7EE2F6ACE00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53446A-DD30-41F6-BC17-D4CCCAF56EB6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294D14-31C5-4F56-9946-C68FFDF3F7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48475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68393-558D-4CE3-B06D-CA4F512A7C2A}"/>
              </a:ext>
            </a:extLst>
          </p:cNvPr>
          <p:cNvSpPr/>
          <p:nvPr/>
        </p:nvSpPr>
        <p:spPr>
          <a:xfrm>
            <a:off x="8431619" y="115074"/>
            <a:ext cx="2424223" cy="4271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F290FA-CC5A-4539-AA2E-B73DF51AAE7E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8F93D8-7025-4CB8-9F10-3711AE07055F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5DD95-2E11-47F8-8ADF-029D65FCBD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1665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68393-558D-4CE3-B06D-CA4F512A7C2A}"/>
              </a:ext>
            </a:extLst>
          </p:cNvPr>
          <p:cNvSpPr/>
          <p:nvPr/>
        </p:nvSpPr>
        <p:spPr>
          <a:xfrm>
            <a:off x="8452885" y="449005"/>
            <a:ext cx="2424223" cy="4271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F0E58F-95DB-4D8D-9B27-A8751F08038F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59F962-12C3-4AD0-A0B2-95159E30E6DB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2B59353-53DC-45DA-ACC0-7ACDE04190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10924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68393-558D-4CE3-B06D-CA4F512A7C2A}"/>
              </a:ext>
            </a:extLst>
          </p:cNvPr>
          <p:cNvSpPr/>
          <p:nvPr/>
        </p:nvSpPr>
        <p:spPr>
          <a:xfrm>
            <a:off x="8463517" y="789554"/>
            <a:ext cx="2764464" cy="326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F362C3-CAE9-4320-B837-D9DE8B16BA22}"/>
              </a:ext>
            </a:extLst>
          </p:cNvPr>
          <p:cNvGrpSpPr/>
          <p:nvPr/>
        </p:nvGrpSpPr>
        <p:grpSpPr>
          <a:xfrm>
            <a:off x="1963757" y="605400"/>
            <a:ext cx="869819" cy="253917"/>
            <a:chOff x="-790003" y="2101726"/>
            <a:chExt cx="743120" cy="1205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6B8C78-3E12-4C3D-9774-6401DC5E3B67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B0F68F6-9B28-440C-B958-481897330065}"/>
                </a:ext>
              </a:extLst>
            </p:cNvPr>
            <p:cNvCxnSpPr>
              <a:cxnSpLocks/>
            </p:cNvCxnSpPr>
            <p:nvPr/>
          </p:nvCxnSpPr>
          <p:spPr>
            <a:xfrm>
              <a:off x="-442028" y="2162022"/>
              <a:ext cx="395145" cy="63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3670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56600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663345" y="1137685"/>
            <a:ext cx="1214302" cy="425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22EB1A-D51B-43CF-A20D-FC29453CF1AF}"/>
              </a:ext>
            </a:extLst>
          </p:cNvPr>
          <p:cNvGrpSpPr/>
          <p:nvPr/>
        </p:nvGrpSpPr>
        <p:grpSpPr>
          <a:xfrm>
            <a:off x="1963757" y="605400"/>
            <a:ext cx="869819" cy="253917"/>
            <a:chOff x="-790003" y="2101726"/>
            <a:chExt cx="743120" cy="1205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18CDF3-C2E1-479F-AE28-1987489499CD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1985715-7833-4E48-9456-3352732ED400}"/>
                </a:ext>
              </a:extLst>
            </p:cNvPr>
            <p:cNvCxnSpPr>
              <a:cxnSpLocks/>
            </p:cNvCxnSpPr>
            <p:nvPr/>
          </p:nvCxnSpPr>
          <p:spPr>
            <a:xfrm>
              <a:off x="-442028" y="2162022"/>
              <a:ext cx="395145" cy="63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020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13346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684609" y="1399878"/>
            <a:ext cx="2958041" cy="425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963757" y="605400"/>
            <a:ext cx="869819" cy="253917"/>
            <a:chOff x="-790003" y="2101726"/>
            <a:chExt cx="743120" cy="12059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>
              <a:off x="-442028" y="2162022"/>
              <a:ext cx="395145" cy="63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F906C60-98C7-4698-9BB0-B8EEFA4B6EE7}"/>
              </a:ext>
            </a:extLst>
          </p:cNvPr>
          <p:cNvSpPr txBox="1"/>
          <p:nvPr/>
        </p:nvSpPr>
        <p:spPr>
          <a:xfrm>
            <a:off x="325165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112</a:t>
            </a:r>
          </a:p>
        </p:txBody>
      </p:sp>
    </p:spTree>
    <p:extLst>
      <p:ext uri="{BB962C8B-B14F-4D97-AF65-F5344CB8AC3E}">
        <p14:creationId xmlns:p14="http://schemas.microsoft.com/office/powerpoint/2010/main" val="316780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D8C4-DBD5-4ADC-8F57-EC083B0F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ED9B0-03A2-428C-8F13-A4E6A3251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Pg 120</a:t>
            </a:r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r>
              <a:rPr lang="en-MY" dirty="0"/>
              <a:t>Rule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484E8-4D7B-4FE0-A6B4-BA9581F44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07" b="23069"/>
          <a:stretch/>
        </p:blipFill>
        <p:spPr>
          <a:xfrm>
            <a:off x="3116332" y="205470"/>
            <a:ext cx="3762933" cy="3795824"/>
          </a:xfrm>
          <a:prstGeom prst="rect">
            <a:avLst/>
          </a:prstGeom>
        </p:spPr>
      </p:pic>
      <p:sp>
        <p:nvSpPr>
          <p:cNvPr id="5" name="Oval 3">
            <a:extLst>
              <a:ext uri="{FF2B5EF4-FFF2-40B4-BE49-F238E27FC236}">
                <a16:creationId xmlns:a16="http://schemas.microsoft.com/office/drawing/2014/main" id="{FD263222-C317-4E6C-9D09-E664AD9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429" y="5514102"/>
            <a:ext cx="1390650" cy="428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MY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root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F78B35D8-6128-4779-879D-F41EC09D1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916" y="6242055"/>
            <a:ext cx="1468438" cy="4492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MY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&lt; root</a:t>
            </a:r>
            <a:endParaRPr kumimoji="0" lang="en-MY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1C68CB0A-97ED-47CB-A422-D3D38FF97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654" y="6160214"/>
            <a:ext cx="1352550" cy="5159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MY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&gt;= root</a:t>
            </a:r>
            <a:endParaRPr kumimoji="0" lang="en-MY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45B3A285-1CE4-4556-BEBA-86C7D205EBF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82079" y="5933202"/>
            <a:ext cx="376237" cy="2936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7">
            <a:extLst>
              <a:ext uri="{FF2B5EF4-FFF2-40B4-BE49-F238E27FC236}">
                <a16:creationId xmlns:a16="http://schemas.microsoft.com/office/drawing/2014/main" id="{849C3074-7E20-4259-87E1-497A0AF263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4054" y="5942727"/>
            <a:ext cx="371475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20D012-11F5-4449-866D-647F21922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182"/>
          <a:stretch/>
        </p:blipFill>
        <p:spPr>
          <a:xfrm>
            <a:off x="3476493" y="4217982"/>
            <a:ext cx="4703349" cy="8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48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67119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390939" y="745636"/>
            <a:ext cx="2837042" cy="3495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963757" y="605406"/>
            <a:ext cx="584932" cy="589893"/>
            <a:chOff x="-790003" y="2101726"/>
            <a:chExt cx="499730" cy="2801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>
              <a:off x="-446032" y="2222319"/>
              <a:ext cx="0" cy="1595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F906C60-98C7-4698-9BB0-B8EEFA4B6EE7}"/>
              </a:ext>
            </a:extLst>
          </p:cNvPr>
          <p:cNvSpPr txBox="1"/>
          <p:nvPr/>
        </p:nvSpPr>
        <p:spPr>
          <a:xfrm>
            <a:off x="325165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</p:spTree>
    <p:extLst>
      <p:ext uri="{BB962C8B-B14F-4D97-AF65-F5344CB8AC3E}">
        <p14:creationId xmlns:p14="http://schemas.microsoft.com/office/powerpoint/2010/main" val="6647237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/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697403" y="1098119"/>
            <a:ext cx="1020756" cy="425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963757" y="605406"/>
            <a:ext cx="584932" cy="589893"/>
            <a:chOff x="-790003" y="2101726"/>
            <a:chExt cx="499730" cy="2801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>
              <a:off x="-446032" y="2222319"/>
              <a:ext cx="0" cy="1595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F906C60-98C7-4698-9BB0-B8EEFA4B6EE7}"/>
              </a:ext>
            </a:extLst>
          </p:cNvPr>
          <p:cNvSpPr txBox="1"/>
          <p:nvPr/>
        </p:nvSpPr>
        <p:spPr>
          <a:xfrm>
            <a:off x="325165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</p:spTree>
    <p:extLst>
      <p:ext uri="{BB962C8B-B14F-4D97-AF65-F5344CB8AC3E}">
        <p14:creationId xmlns:p14="http://schemas.microsoft.com/office/powerpoint/2010/main" val="34405075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56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5971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824994" y="1399878"/>
            <a:ext cx="1020756" cy="425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963757" y="605406"/>
            <a:ext cx="584932" cy="589893"/>
            <a:chOff x="-790003" y="2101726"/>
            <a:chExt cx="499730" cy="2801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>
              <a:off x="-446032" y="2222319"/>
              <a:ext cx="0" cy="1595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F906C60-98C7-4698-9BB0-B8EEFA4B6EE7}"/>
              </a:ext>
            </a:extLst>
          </p:cNvPr>
          <p:cNvSpPr txBox="1"/>
          <p:nvPr/>
        </p:nvSpPr>
        <p:spPr>
          <a:xfrm>
            <a:off x="325165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</p:spTree>
    <p:extLst>
      <p:ext uri="{BB962C8B-B14F-4D97-AF65-F5344CB8AC3E}">
        <p14:creationId xmlns:p14="http://schemas.microsoft.com/office/powerpoint/2010/main" val="3363537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55038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761199" y="1912848"/>
            <a:ext cx="1020756" cy="425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963757" y="605406"/>
            <a:ext cx="584932" cy="589893"/>
            <a:chOff x="-790003" y="2101726"/>
            <a:chExt cx="499730" cy="2801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>
              <a:off x="-446032" y="2222319"/>
              <a:ext cx="0" cy="1595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F906C60-98C7-4698-9BB0-B8EEFA4B6EE7}"/>
              </a:ext>
            </a:extLst>
          </p:cNvPr>
          <p:cNvSpPr txBox="1"/>
          <p:nvPr/>
        </p:nvSpPr>
        <p:spPr>
          <a:xfrm>
            <a:off x="325165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</p:spTree>
    <p:extLst>
      <p:ext uri="{BB962C8B-B14F-4D97-AF65-F5344CB8AC3E}">
        <p14:creationId xmlns:p14="http://schemas.microsoft.com/office/powerpoint/2010/main" val="30221642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/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824993" y="1912848"/>
            <a:ext cx="1020756" cy="425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963757" y="605406"/>
            <a:ext cx="584932" cy="589893"/>
            <a:chOff x="-790003" y="2101726"/>
            <a:chExt cx="499730" cy="2801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>
              <a:off x="-446032" y="2222319"/>
              <a:ext cx="0" cy="1595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F906C60-98C7-4698-9BB0-B8EEFA4B6EE7}"/>
              </a:ext>
            </a:extLst>
          </p:cNvPr>
          <p:cNvSpPr txBox="1"/>
          <p:nvPr/>
        </p:nvSpPr>
        <p:spPr>
          <a:xfrm>
            <a:off x="325165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9FAB6F5-0108-4B7A-A930-CD071A3B4F4D}"/>
              </a:ext>
            </a:extLst>
          </p:cNvPr>
          <p:cNvSpPr txBox="1"/>
          <p:nvPr/>
        </p:nvSpPr>
        <p:spPr>
          <a:xfrm>
            <a:off x="4552971" y="410744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</p:spTree>
    <p:extLst>
      <p:ext uri="{BB962C8B-B14F-4D97-AF65-F5344CB8AC3E}">
        <p14:creationId xmlns:p14="http://schemas.microsoft.com/office/powerpoint/2010/main" val="36216340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54384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352807" y="722931"/>
            <a:ext cx="2875173" cy="472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166315" y="1399878"/>
            <a:ext cx="584932" cy="589893"/>
            <a:chOff x="-790003" y="2101726"/>
            <a:chExt cx="499730" cy="2801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>
              <a:off x="-446032" y="2222319"/>
              <a:ext cx="0" cy="1595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9FAB6F5-0108-4B7A-A930-CD071A3B4F4D}"/>
              </a:ext>
            </a:extLst>
          </p:cNvPr>
          <p:cNvSpPr txBox="1"/>
          <p:nvPr/>
        </p:nvSpPr>
        <p:spPr>
          <a:xfrm>
            <a:off x="4552971" y="410744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</p:spTree>
    <p:extLst>
      <p:ext uri="{BB962C8B-B14F-4D97-AF65-F5344CB8AC3E}">
        <p14:creationId xmlns:p14="http://schemas.microsoft.com/office/powerpoint/2010/main" val="34242111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6400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352808" y="987248"/>
            <a:ext cx="2875173" cy="472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166315" y="1399878"/>
            <a:ext cx="584932" cy="589893"/>
            <a:chOff x="-790003" y="2101726"/>
            <a:chExt cx="499730" cy="2801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>
              <a:off x="-446032" y="2222319"/>
              <a:ext cx="0" cy="1595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9FAB6F5-0108-4B7A-A930-CD071A3B4F4D}"/>
              </a:ext>
            </a:extLst>
          </p:cNvPr>
          <p:cNvSpPr txBox="1"/>
          <p:nvPr/>
        </p:nvSpPr>
        <p:spPr>
          <a:xfrm>
            <a:off x="4552971" y="410744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</p:spTree>
    <p:extLst>
      <p:ext uri="{BB962C8B-B14F-4D97-AF65-F5344CB8AC3E}">
        <p14:creationId xmlns:p14="http://schemas.microsoft.com/office/powerpoint/2010/main" val="20202392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45772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522929" y="1348100"/>
            <a:ext cx="2875173" cy="472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166315" y="1399878"/>
            <a:ext cx="584932" cy="589893"/>
            <a:chOff x="-790003" y="2101726"/>
            <a:chExt cx="499730" cy="2801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>
              <a:off x="-446032" y="2222319"/>
              <a:ext cx="0" cy="1595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9FAB6F5-0108-4B7A-A930-CD071A3B4F4D}"/>
              </a:ext>
            </a:extLst>
          </p:cNvPr>
          <p:cNvSpPr txBox="1"/>
          <p:nvPr/>
        </p:nvSpPr>
        <p:spPr>
          <a:xfrm>
            <a:off x="4552971" y="410744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</p:spTree>
    <p:extLst>
      <p:ext uri="{BB962C8B-B14F-4D97-AF65-F5344CB8AC3E}">
        <p14:creationId xmlns:p14="http://schemas.microsoft.com/office/powerpoint/2010/main" val="19179382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/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522929" y="1348100"/>
            <a:ext cx="2875173" cy="472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166315" y="1399878"/>
            <a:ext cx="584932" cy="589893"/>
            <a:chOff x="-790003" y="2101726"/>
            <a:chExt cx="499730" cy="2801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>
              <a:off x="-446032" y="2222319"/>
              <a:ext cx="0" cy="1595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9FAB6F5-0108-4B7A-A930-CD071A3B4F4D}"/>
              </a:ext>
            </a:extLst>
          </p:cNvPr>
          <p:cNvSpPr txBox="1"/>
          <p:nvPr/>
        </p:nvSpPr>
        <p:spPr>
          <a:xfrm>
            <a:off x="4552971" y="410744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46813AB-6D14-47AB-B43C-CEEA7E608481}"/>
              </a:ext>
            </a:extLst>
          </p:cNvPr>
          <p:cNvSpPr txBox="1"/>
          <p:nvPr/>
        </p:nvSpPr>
        <p:spPr>
          <a:xfrm>
            <a:off x="568736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6ECB70-B40C-40B3-8E73-354620215B15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</p:spTree>
    <p:extLst>
      <p:ext uri="{BB962C8B-B14F-4D97-AF65-F5344CB8AC3E}">
        <p14:creationId xmlns:p14="http://schemas.microsoft.com/office/powerpoint/2010/main" val="19278055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111627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459134" y="662598"/>
            <a:ext cx="2907071" cy="400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49207" y="2305428"/>
            <a:ext cx="584932" cy="589893"/>
            <a:chOff x="-790003" y="2101726"/>
            <a:chExt cx="499730" cy="2801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>
              <a:off x="-446032" y="2222319"/>
              <a:ext cx="0" cy="1595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BB5422D-BF21-47FF-A27C-28DD459111A0}"/>
              </a:ext>
            </a:extLst>
          </p:cNvPr>
          <p:cNvSpPr txBox="1"/>
          <p:nvPr/>
        </p:nvSpPr>
        <p:spPr>
          <a:xfrm>
            <a:off x="568736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9EED0F-32F3-4909-B99A-6792DBBC6D7F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</p:spTree>
    <p:extLst>
      <p:ext uri="{BB962C8B-B14F-4D97-AF65-F5344CB8AC3E}">
        <p14:creationId xmlns:p14="http://schemas.microsoft.com/office/powerpoint/2010/main" val="31618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AB8C-514A-4A85-9004-5A60CB17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Do yourself. The final tree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017565-60FA-4E1E-AC73-BDA7EDDA29A2}"/>
              </a:ext>
            </a:extLst>
          </p:cNvPr>
          <p:cNvSpPr/>
          <p:nvPr/>
        </p:nvSpPr>
        <p:spPr>
          <a:xfrm>
            <a:off x="4348716" y="1892597"/>
            <a:ext cx="627321" cy="446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200" dirty="0"/>
              <a:t>108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D98F80-F655-4201-A307-1C853F179BB7}"/>
              </a:ext>
            </a:extLst>
          </p:cNvPr>
          <p:cNvSpPr/>
          <p:nvPr/>
        </p:nvSpPr>
        <p:spPr>
          <a:xfrm>
            <a:off x="3225208" y="2571425"/>
            <a:ext cx="627321" cy="446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200" dirty="0"/>
              <a:t>106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38896C-7859-452B-9103-70863DF6C26E}"/>
              </a:ext>
            </a:extLst>
          </p:cNvPr>
          <p:cNvSpPr/>
          <p:nvPr/>
        </p:nvSpPr>
        <p:spPr>
          <a:xfrm>
            <a:off x="2441944" y="3306729"/>
            <a:ext cx="627321" cy="446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200" dirty="0"/>
              <a:t>105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793DE-AA0C-468B-8D12-1C3E4E0E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6523" r="23397" b="22244"/>
          <a:stretch/>
        </p:blipFill>
        <p:spPr>
          <a:xfrm>
            <a:off x="8686800" y="187467"/>
            <a:ext cx="3253563" cy="327631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FECC2C5-73D8-4D7E-A99C-0E1AEC69E922}"/>
              </a:ext>
            </a:extLst>
          </p:cNvPr>
          <p:cNvSpPr/>
          <p:nvPr/>
        </p:nvSpPr>
        <p:spPr>
          <a:xfrm>
            <a:off x="5615762" y="2555474"/>
            <a:ext cx="627321" cy="446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200" dirty="0"/>
              <a:t>112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40AB9E-3FE5-485A-BD03-F5F93077DE47}"/>
              </a:ext>
            </a:extLst>
          </p:cNvPr>
          <p:cNvSpPr/>
          <p:nvPr/>
        </p:nvSpPr>
        <p:spPr>
          <a:xfrm>
            <a:off x="3852529" y="3333310"/>
            <a:ext cx="627321" cy="446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200" dirty="0"/>
              <a:t>107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141D46-4B9B-4E46-8AEC-E5504DFBA19F}"/>
              </a:ext>
            </a:extLst>
          </p:cNvPr>
          <p:cNvSpPr/>
          <p:nvPr/>
        </p:nvSpPr>
        <p:spPr>
          <a:xfrm>
            <a:off x="1706524" y="4134296"/>
            <a:ext cx="627321" cy="446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200" dirty="0"/>
              <a:t>104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818945-CD35-46B1-9644-53026C6E5FFC}"/>
              </a:ext>
            </a:extLst>
          </p:cNvPr>
          <p:cNvSpPr/>
          <p:nvPr/>
        </p:nvSpPr>
        <p:spPr>
          <a:xfrm>
            <a:off x="5100084" y="3333309"/>
            <a:ext cx="627321" cy="446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200" dirty="0"/>
              <a:t>109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134D79-5D78-451C-9ACB-745D91FAEC29}"/>
              </a:ext>
            </a:extLst>
          </p:cNvPr>
          <p:cNvSpPr/>
          <p:nvPr/>
        </p:nvSpPr>
        <p:spPr>
          <a:xfrm>
            <a:off x="6453962" y="3333309"/>
            <a:ext cx="606056" cy="4465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200" dirty="0"/>
              <a:t>114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88C7EA-A031-45B2-8B62-9EBB6B0CE079}"/>
              </a:ext>
            </a:extLst>
          </p:cNvPr>
          <p:cNvCxnSpPr>
            <a:stCxn id="4" idx="3"/>
            <a:endCxn id="5" idx="0"/>
          </p:cNvCxnSpPr>
          <p:nvPr/>
        </p:nvCxnSpPr>
        <p:spPr>
          <a:xfrm flipH="1">
            <a:off x="3538869" y="2273766"/>
            <a:ext cx="901716" cy="297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3288C4-440F-4195-8E1A-9EC42F4726A3}"/>
              </a:ext>
            </a:extLst>
          </p:cNvPr>
          <p:cNvCxnSpPr>
            <a:stCxn id="5" idx="3"/>
            <a:endCxn id="6" idx="0"/>
          </p:cNvCxnSpPr>
          <p:nvPr/>
        </p:nvCxnSpPr>
        <p:spPr>
          <a:xfrm flipH="1">
            <a:off x="2755605" y="2952594"/>
            <a:ext cx="561472" cy="354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0137E7-30C1-4BE1-B084-5297A98E221E}"/>
              </a:ext>
            </a:extLst>
          </p:cNvPr>
          <p:cNvCxnSpPr>
            <a:stCxn id="6" idx="3"/>
            <a:endCxn id="10" idx="0"/>
          </p:cNvCxnSpPr>
          <p:nvPr/>
        </p:nvCxnSpPr>
        <p:spPr>
          <a:xfrm flipH="1">
            <a:off x="2020185" y="3687898"/>
            <a:ext cx="513628" cy="44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7640E4-AB22-49B8-B79B-8CB3617B95E3}"/>
              </a:ext>
            </a:extLst>
          </p:cNvPr>
          <p:cNvCxnSpPr>
            <a:cxnSpLocks/>
            <a:stCxn id="5" idx="5"/>
            <a:endCxn id="9" idx="0"/>
          </p:cNvCxnSpPr>
          <p:nvPr/>
        </p:nvCxnSpPr>
        <p:spPr>
          <a:xfrm>
            <a:off x="3760660" y="2952594"/>
            <a:ext cx="405530" cy="380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320B66-4366-47D6-A74C-8E7C41B5A724}"/>
              </a:ext>
            </a:extLst>
          </p:cNvPr>
          <p:cNvCxnSpPr>
            <a:stCxn id="4" idx="6"/>
            <a:endCxn id="8" idx="0"/>
          </p:cNvCxnSpPr>
          <p:nvPr/>
        </p:nvCxnSpPr>
        <p:spPr>
          <a:xfrm>
            <a:off x="4976037" y="2115881"/>
            <a:ext cx="953386" cy="439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5BAC10-1485-446B-A246-3210B458820F}"/>
              </a:ext>
            </a:extLst>
          </p:cNvPr>
          <p:cNvCxnSpPr>
            <a:stCxn id="8" idx="5"/>
            <a:endCxn id="12" idx="0"/>
          </p:cNvCxnSpPr>
          <p:nvPr/>
        </p:nvCxnSpPr>
        <p:spPr>
          <a:xfrm>
            <a:off x="6151214" y="2936643"/>
            <a:ext cx="605776" cy="396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CD87852-7389-4825-85B8-51EAC0D74456}"/>
              </a:ext>
            </a:extLst>
          </p:cNvPr>
          <p:cNvCxnSpPr>
            <a:cxnSpLocks/>
            <a:stCxn id="8" idx="3"/>
            <a:endCxn id="11" idx="0"/>
          </p:cNvCxnSpPr>
          <p:nvPr/>
        </p:nvCxnSpPr>
        <p:spPr>
          <a:xfrm flipH="1">
            <a:off x="5413745" y="2936643"/>
            <a:ext cx="293886" cy="396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0880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8817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592041" y="1135813"/>
            <a:ext cx="1068615" cy="400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49207" y="2305428"/>
            <a:ext cx="584932" cy="589893"/>
            <a:chOff x="-790003" y="2101726"/>
            <a:chExt cx="499730" cy="2801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>
              <a:off x="-446032" y="2222319"/>
              <a:ext cx="0" cy="1595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BB5422D-BF21-47FF-A27C-28DD459111A0}"/>
              </a:ext>
            </a:extLst>
          </p:cNvPr>
          <p:cNvSpPr txBox="1"/>
          <p:nvPr/>
        </p:nvSpPr>
        <p:spPr>
          <a:xfrm>
            <a:off x="568736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9EED0F-32F3-4909-B99A-6792DBBC6D7F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</p:spTree>
    <p:extLst>
      <p:ext uri="{BB962C8B-B14F-4D97-AF65-F5344CB8AC3E}">
        <p14:creationId xmlns:p14="http://schemas.microsoft.com/office/powerpoint/2010/main" val="34887718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808041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662087" y="1469050"/>
            <a:ext cx="1068615" cy="400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49207" y="2305428"/>
            <a:ext cx="584932" cy="589893"/>
            <a:chOff x="-790003" y="2101726"/>
            <a:chExt cx="499730" cy="2801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>
              <a:off x="-446032" y="2222319"/>
              <a:ext cx="0" cy="1595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BB5422D-BF21-47FF-A27C-28DD459111A0}"/>
              </a:ext>
            </a:extLst>
          </p:cNvPr>
          <p:cNvSpPr txBox="1"/>
          <p:nvPr/>
        </p:nvSpPr>
        <p:spPr>
          <a:xfrm>
            <a:off x="568736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9EED0F-32F3-4909-B99A-6792DBBC6D7F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</p:spTree>
    <p:extLst>
      <p:ext uri="{BB962C8B-B14F-4D97-AF65-F5344CB8AC3E}">
        <p14:creationId xmlns:p14="http://schemas.microsoft.com/office/powerpoint/2010/main" val="3536742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92691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810943" y="1889763"/>
            <a:ext cx="1068615" cy="400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49207" y="2305428"/>
            <a:ext cx="584932" cy="589893"/>
            <a:chOff x="-790003" y="2101726"/>
            <a:chExt cx="499730" cy="2801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>
              <a:off x="-446032" y="2222319"/>
              <a:ext cx="0" cy="1595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9EED0F-32F3-4909-B99A-6792DBBC6D7F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0A998E-ABB9-4D0D-8B9B-C9577F33D3C7}"/>
              </a:ext>
            </a:extLst>
          </p:cNvPr>
          <p:cNvCxnSpPr>
            <a:cxnSpLocks/>
          </p:cNvCxnSpPr>
          <p:nvPr/>
        </p:nvCxnSpPr>
        <p:spPr>
          <a:xfrm>
            <a:off x="6119968" y="5188621"/>
            <a:ext cx="0" cy="29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4372AD-6AA0-4782-A14D-D4C46558AE37}"/>
              </a:ext>
            </a:extLst>
          </p:cNvPr>
          <p:cNvSpPr txBox="1"/>
          <p:nvPr/>
        </p:nvSpPr>
        <p:spPr>
          <a:xfrm>
            <a:off x="5652137" y="552146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5BF009-05F0-4DB3-B3C2-DB3FC69F71FB}"/>
              </a:ext>
            </a:extLst>
          </p:cNvPr>
          <p:cNvSpPr txBox="1"/>
          <p:nvPr/>
        </p:nvSpPr>
        <p:spPr>
          <a:xfrm>
            <a:off x="6687967" y="5315255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B40F5B-5C44-4978-B76B-B244F666B612}"/>
              </a:ext>
            </a:extLst>
          </p:cNvPr>
          <p:cNvSpPr txBox="1"/>
          <p:nvPr/>
        </p:nvSpPr>
        <p:spPr>
          <a:xfrm>
            <a:off x="8197697" y="5304724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685A52-1C33-4064-A88A-1A7FEFAAEE14}"/>
              </a:ext>
            </a:extLst>
          </p:cNvPr>
          <p:cNvSpPr txBox="1"/>
          <p:nvPr/>
        </p:nvSpPr>
        <p:spPr>
          <a:xfrm>
            <a:off x="568736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104</a:t>
            </a:r>
          </a:p>
        </p:txBody>
      </p:sp>
    </p:spTree>
    <p:extLst>
      <p:ext uri="{BB962C8B-B14F-4D97-AF65-F5344CB8AC3E}">
        <p14:creationId xmlns:p14="http://schemas.microsoft.com/office/powerpoint/2010/main" val="2242619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/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592041" y="768823"/>
            <a:ext cx="2657206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379158" y="4019109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9EED0F-32F3-4909-B99A-6792DBBC6D7F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0A998E-ABB9-4D0D-8B9B-C9577F33D3C7}"/>
              </a:ext>
            </a:extLst>
          </p:cNvPr>
          <p:cNvCxnSpPr>
            <a:cxnSpLocks/>
          </p:cNvCxnSpPr>
          <p:nvPr/>
        </p:nvCxnSpPr>
        <p:spPr>
          <a:xfrm>
            <a:off x="6119968" y="5188621"/>
            <a:ext cx="0" cy="29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4372AD-6AA0-4782-A14D-D4C46558AE37}"/>
              </a:ext>
            </a:extLst>
          </p:cNvPr>
          <p:cNvSpPr txBox="1"/>
          <p:nvPr/>
        </p:nvSpPr>
        <p:spPr>
          <a:xfrm>
            <a:off x="5652137" y="552146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5BF009-05F0-4DB3-B3C2-DB3FC69F71FB}"/>
              </a:ext>
            </a:extLst>
          </p:cNvPr>
          <p:cNvSpPr txBox="1"/>
          <p:nvPr/>
        </p:nvSpPr>
        <p:spPr>
          <a:xfrm>
            <a:off x="6687967" y="5315255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B40F5B-5C44-4978-B76B-B244F666B612}"/>
              </a:ext>
            </a:extLst>
          </p:cNvPr>
          <p:cNvSpPr txBox="1"/>
          <p:nvPr/>
        </p:nvSpPr>
        <p:spPr>
          <a:xfrm>
            <a:off x="8197697" y="5304724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9007A43-3AD4-46B3-8273-755EF6F160FE}"/>
              </a:ext>
            </a:extLst>
          </p:cNvPr>
          <p:cNvCxnSpPr>
            <a:cxnSpLocks/>
          </p:cNvCxnSpPr>
          <p:nvPr/>
        </p:nvCxnSpPr>
        <p:spPr>
          <a:xfrm>
            <a:off x="7133605" y="5767050"/>
            <a:ext cx="0" cy="29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1446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101085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716974" y="1128853"/>
            <a:ext cx="2657206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379158" y="4019109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9EED0F-32F3-4909-B99A-6792DBBC6D7F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0A998E-ABB9-4D0D-8B9B-C9577F33D3C7}"/>
              </a:ext>
            </a:extLst>
          </p:cNvPr>
          <p:cNvCxnSpPr>
            <a:cxnSpLocks/>
          </p:cNvCxnSpPr>
          <p:nvPr/>
        </p:nvCxnSpPr>
        <p:spPr>
          <a:xfrm>
            <a:off x="6119968" y="5188621"/>
            <a:ext cx="0" cy="29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4372AD-6AA0-4782-A14D-D4C46558AE37}"/>
              </a:ext>
            </a:extLst>
          </p:cNvPr>
          <p:cNvSpPr txBox="1"/>
          <p:nvPr/>
        </p:nvSpPr>
        <p:spPr>
          <a:xfrm>
            <a:off x="5652137" y="552146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5BF009-05F0-4DB3-B3C2-DB3FC69F71FB}"/>
              </a:ext>
            </a:extLst>
          </p:cNvPr>
          <p:cNvSpPr txBox="1"/>
          <p:nvPr/>
        </p:nvSpPr>
        <p:spPr>
          <a:xfrm>
            <a:off x="6687967" y="5315255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B40F5B-5C44-4978-B76B-B244F666B612}"/>
              </a:ext>
            </a:extLst>
          </p:cNvPr>
          <p:cNvSpPr txBox="1"/>
          <p:nvPr/>
        </p:nvSpPr>
        <p:spPr>
          <a:xfrm>
            <a:off x="8197697" y="5304724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</p:spTree>
    <p:extLst>
      <p:ext uri="{BB962C8B-B14F-4D97-AF65-F5344CB8AC3E}">
        <p14:creationId xmlns:p14="http://schemas.microsoft.com/office/powerpoint/2010/main" val="32239764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591665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716974" y="1128853"/>
            <a:ext cx="2657206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379158" y="4019109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9EED0F-32F3-4909-B99A-6792DBBC6D7F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0A998E-ABB9-4D0D-8B9B-C9577F33D3C7}"/>
              </a:ext>
            </a:extLst>
          </p:cNvPr>
          <p:cNvCxnSpPr>
            <a:cxnSpLocks/>
          </p:cNvCxnSpPr>
          <p:nvPr/>
        </p:nvCxnSpPr>
        <p:spPr>
          <a:xfrm>
            <a:off x="6119968" y="5188621"/>
            <a:ext cx="0" cy="29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4372AD-6AA0-4782-A14D-D4C46558AE37}"/>
              </a:ext>
            </a:extLst>
          </p:cNvPr>
          <p:cNvSpPr txBox="1"/>
          <p:nvPr/>
        </p:nvSpPr>
        <p:spPr>
          <a:xfrm>
            <a:off x="5652137" y="552146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5BF009-05F0-4DB3-B3C2-DB3FC69F71FB}"/>
              </a:ext>
            </a:extLst>
          </p:cNvPr>
          <p:cNvSpPr txBox="1"/>
          <p:nvPr/>
        </p:nvSpPr>
        <p:spPr>
          <a:xfrm>
            <a:off x="6687967" y="5315255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B40F5B-5C44-4978-B76B-B244F666B612}"/>
              </a:ext>
            </a:extLst>
          </p:cNvPr>
          <p:cNvSpPr txBox="1"/>
          <p:nvPr/>
        </p:nvSpPr>
        <p:spPr>
          <a:xfrm>
            <a:off x="8197697" y="5304724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B03254-470D-45B9-8142-12F008F5315C}"/>
              </a:ext>
            </a:extLst>
          </p:cNvPr>
          <p:cNvCxnSpPr>
            <a:cxnSpLocks/>
          </p:cNvCxnSpPr>
          <p:nvPr/>
        </p:nvCxnSpPr>
        <p:spPr>
          <a:xfrm>
            <a:off x="7260256" y="5735791"/>
            <a:ext cx="0" cy="29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895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698070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451156" y="703551"/>
            <a:ext cx="2657206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103229" y="3979275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9EED0F-32F3-4909-B99A-6792DBBC6D7F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0A998E-ABB9-4D0D-8B9B-C9577F33D3C7}"/>
              </a:ext>
            </a:extLst>
          </p:cNvPr>
          <p:cNvCxnSpPr>
            <a:cxnSpLocks/>
          </p:cNvCxnSpPr>
          <p:nvPr/>
        </p:nvCxnSpPr>
        <p:spPr>
          <a:xfrm>
            <a:off x="6119968" y="5188621"/>
            <a:ext cx="0" cy="29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4372AD-6AA0-4782-A14D-D4C46558AE37}"/>
              </a:ext>
            </a:extLst>
          </p:cNvPr>
          <p:cNvSpPr txBox="1"/>
          <p:nvPr/>
        </p:nvSpPr>
        <p:spPr>
          <a:xfrm>
            <a:off x="5652137" y="552146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B40F5B-5C44-4978-B76B-B244F666B612}"/>
              </a:ext>
            </a:extLst>
          </p:cNvPr>
          <p:cNvSpPr txBox="1"/>
          <p:nvPr/>
        </p:nvSpPr>
        <p:spPr>
          <a:xfrm>
            <a:off x="8197697" y="5304724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03AD351-ED90-4290-A458-CA20F131BE78}"/>
              </a:ext>
            </a:extLst>
          </p:cNvPr>
          <p:cNvCxnSpPr>
            <a:cxnSpLocks/>
          </p:cNvCxnSpPr>
          <p:nvPr/>
        </p:nvCxnSpPr>
        <p:spPr>
          <a:xfrm>
            <a:off x="7260256" y="5735791"/>
            <a:ext cx="0" cy="29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874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/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716974" y="1128853"/>
            <a:ext cx="2657206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103229" y="3979275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9EED0F-32F3-4909-B99A-6792DBBC6D7F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0A998E-ABB9-4D0D-8B9B-C9577F33D3C7}"/>
              </a:ext>
            </a:extLst>
          </p:cNvPr>
          <p:cNvCxnSpPr>
            <a:cxnSpLocks/>
          </p:cNvCxnSpPr>
          <p:nvPr/>
        </p:nvCxnSpPr>
        <p:spPr>
          <a:xfrm>
            <a:off x="6119968" y="5188621"/>
            <a:ext cx="0" cy="29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4372AD-6AA0-4782-A14D-D4C46558AE37}"/>
              </a:ext>
            </a:extLst>
          </p:cNvPr>
          <p:cNvSpPr txBox="1"/>
          <p:nvPr/>
        </p:nvSpPr>
        <p:spPr>
          <a:xfrm>
            <a:off x="5652137" y="552146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B40F5B-5C44-4978-B76B-B244F666B612}"/>
              </a:ext>
            </a:extLst>
          </p:cNvPr>
          <p:cNvSpPr txBox="1"/>
          <p:nvPr/>
        </p:nvSpPr>
        <p:spPr>
          <a:xfrm>
            <a:off x="8197697" y="5304724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B03254-470D-45B9-8142-12F008F5315C}"/>
              </a:ext>
            </a:extLst>
          </p:cNvPr>
          <p:cNvCxnSpPr>
            <a:cxnSpLocks/>
          </p:cNvCxnSpPr>
          <p:nvPr/>
        </p:nvCxnSpPr>
        <p:spPr>
          <a:xfrm>
            <a:off x="8724946" y="5677752"/>
            <a:ext cx="0" cy="29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03AD351-ED90-4290-A458-CA20F131BE78}"/>
              </a:ext>
            </a:extLst>
          </p:cNvPr>
          <p:cNvCxnSpPr>
            <a:cxnSpLocks/>
          </p:cNvCxnSpPr>
          <p:nvPr/>
        </p:nvCxnSpPr>
        <p:spPr>
          <a:xfrm>
            <a:off x="7260256" y="5735791"/>
            <a:ext cx="0" cy="29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8748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/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716974" y="1128853"/>
            <a:ext cx="2657206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103229" y="3979275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9EED0F-32F3-4909-B99A-6792DBBC6D7F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0A998E-ABB9-4D0D-8B9B-C9577F33D3C7}"/>
              </a:ext>
            </a:extLst>
          </p:cNvPr>
          <p:cNvCxnSpPr>
            <a:cxnSpLocks/>
          </p:cNvCxnSpPr>
          <p:nvPr/>
        </p:nvCxnSpPr>
        <p:spPr>
          <a:xfrm>
            <a:off x="6119968" y="5188621"/>
            <a:ext cx="0" cy="29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4372AD-6AA0-4782-A14D-D4C46558AE37}"/>
              </a:ext>
            </a:extLst>
          </p:cNvPr>
          <p:cNvSpPr txBox="1"/>
          <p:nvPr/>
        </p:nvSpPr>
        <p:spPr>
          <a:xfrm>
            <a:off x="5652137" y="552146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B40F5B-5C44-4978-B76B-B244F666B612}"/>
              </a:ext>
            </a:extLst>
          </p:cNvPr>
          <p:cNvSpPr txBox="1"/>
          <p:nvPr/>
        </p:nvSpPr>
        <p:spPr>
          <a:xfrm>
            <a:off x="8197697" y="5304724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B03254-470D-45B9-8142-12F008F5315C}"/>
              </a:ext>
            </a:extLst>
          </p:cNvPr>
          <p:cNvCxnSpPr>
            <a:cxnSpLocks/>
          </p:cNvCxnSpPr>
          <p:nvPr/>
        </p:nvCxnSpPr>
        <p:spPr>
          <a:xfrm>
            <a:off x="8724946" y="5677752"/>
            <a:ext cx="0" cy="297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9471ABF-F958-4816-90DA-1CF4C274BB99}"/>
              </a:ext>
            </a:extLst>
          </p:cNvPr>
          <p:cNvSpPr/>
          <p:nvPr/>
        </p:nvSpPr>
        <p:spPr>
          <a:xfrm>
            <a:off x="3103523" y="5212636"/>
            <a:ext cx="8022313" cy="6544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17B28F9F-3872-4382-BDA6-231F79B5F3CA}"/>
              </a:ext>
            </a:extLst>
          </p:cNvPr>
          <p:cNvSpPr/>
          <p:nvPr/>
        </p:nvSpPr>
        <p:spPr>
          <a:xfrm>
            <a:off x="9865239" y="3452162"/>
            <a:ext cx="2103810" cy="1140702"/>
          </a:xfrm>
          <a:prstGeom prst="wedgeRectCallout">
            <a:avLst>
              <a:gd name="adj1" fmla="val -89165"/>
              <a:gd name="adj2" fmla="val 883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We remove this part because of limitation of space</a:t>
            </a:r>
          </a:p>
        </p:txBody>
      </p:sp>
    </p:spTree>
    <p:extLst>
      <p:ext uri="{BB962C8B-B14F-4D97-AF65-F5344CB8AC3E}">
        <p14:creationId xmlns:p14="http://schemas.microsoft.com/office/powerpoint/2010/main" val="8815661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103229" y="3979275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9EED0F-32F3-4909-B99A-6792DBBC6D7F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</p:spTree>
    <p:extLst>
      <p:ext uri="{BB962C8B-B14F-4D97-AF65-F5344CB8AC3E}">
        <p14:creationId xmlns:p14="http://schemas.microsoft.com/office/powerpoint/2010/main" val="392400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E58A6-8906-4425-A89E-E38A7A6C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Insert object into </a:t>
            </a:r>
            <a:r>
              <a:rPr lang="en-MY" dirty="0" err="1"/>
              <a:t>TreeNode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F5E9D-08C8-457C-A07E-71238E47E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/>
              <a:t>Pg</a:t>
            </a:r>
            <a:r>
              <a:rPr lang="en-MY" dirty="0"/>
              <a:t> 93 &amp; 94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CE8B3-BE32-4D2F-BDC9-6F3554D86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6523" r="23397" b="13957"/>
          <a:stretch/>
        </p:blipFill>
        <p:spPr>
          <a:xfrm>
            <a:off x="3145465" y="1398292"/>
            <a:ext cx="3253563" cy="3657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43F08-31E2-4348-9325-1E464A53E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716" y="1313230"/>
            <a:ext cx="5263117" cy="4769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79928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55732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400655" y="748436"/>
            <a:ext cx="2657206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656122" y="3141648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9EED0F-32F3-4909-B99A-6792DBBC6D7F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5950A8-5B4C-4D6C-B1DA-0685A6E48A27}"/>
              </a:ext>
            </a:extLst>
          </p:cNvPr>
          <p:cNvCxnSpPr>
            <a:cxnSpLocks/>
          </p:cNvCxnSpPr>
          <p:nvPr/>
        </p:nvCxnSpPr>
        <p:spPr>
          <a:xfrm>
            <a:off x="7617334" y="5188621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3835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5283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592041" y="1138129"/>
            <a:ext cx="2657206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656122" y="3141648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9EED0F-32F3-4909-B99A-6792DBBC6D7F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5950A8-5B4C-4D6C-B1DA-0685A6E48A27}"/>
              </a:ext>
            </a:extLst>
          </p:cNvPr>
          <p:cNvCxnSpPr>
            <a:cxnSpLocks/>
          </p:cNvCxnSpPr>
          <p:nvPr/>
        </p:nvCxnSpPr>
        <p:spPr>
          <a:xfrm>
            <a:off x="7617334" y="5188621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2142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/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592041" y="1138129"/>
            <a:ext cx="2657206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656122" y="3141648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BE528-D0E1-4127-A10B-51C4F9BD6A88}"/>
              </a:ext>
            </a:extLst>
          </p:cNvPr>
          <p:cNvCxnSpPr>
            <a:cxnSpLocks/>
          </p:cNvCxnSpPr>
          <p:nvPr/>
        </p:nvCxnSpPr>
        <p:spPr>
          <a:xfrm>
            <a:off x="4902657" y="4548917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D3CD95-B5FC-4B94-A036-B0882E9CF91E}"/>
              </a:ext>
            </a:extLst>
          </p:cNvPr>
          <p:cNvSpPr txBox="1"/>
          <p:nvPr/>
        </p:nvSpPr>
        <p:spPr>
          <a:xfrm>
            <a:off x="4429437" y="4942400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E7E4C-1ABC-48D8-B8F2-11A3F64650D1}"/>
              </a:ext>
            </a:extLst>
          </p:cNvPr>
          <p:cNvCxnSpPr>
            <a:cxnSpLocks/>
          </p:cNvCxnSpPr>
          <p:nvPr/>
        </p:nvCxnSpPr>
        <p:spPr>
          <a:xfrm>
            <a:off x="4914641" y="5188621"/>
            <a:ext cx="0" cy="6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9EED0F-32F3-4909-B99A-6792DBBC6D7F}"/>
              </a:ext>
            </a:extLst>
          </p:cNvPr>
          <p:cNvSpPr txBox="1"/>
          <p:nvPr/>
        </p:nvSpPr>
        <p:spPr>
          <a:xfrm>
            <a:off x="7260256" y="4706741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5950A8-5B4C-4D6C-B1DA-0685A6E48A27}"/>
              </a:ext>
            </a:extLst>
          </p:cNvPr>
          <p:cNvCxnSpPr>
            <a:cxnSpLocks/>
          </p:cNvCxnSpPr>
          <p:nvPr/>
        </p:nvCxnSpPr>
        <p:spPr>
          <a:xfrm>
            <a:off x="7617334" y="5188621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5C074F8-2AD0-49C9-9942-0289A6213CE9}"/>
              </a:ext>
            </a:extLst>
          </p:cNvPr>
          <p:cNvSpPr/>
          <p:nvPr/>
        </p:nvSpPr>
        <p:spPr>
          <a:xfrm>
            <a:off x="3113578" y="4573474"/>
            <a:ext cx="8022313" cy="6544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EE7F7509-8CAF-43A7-B525-CC4D7AE994E3}"/>
              </a:ext>
            </a:extLst>
          </p:cNvPr>
          <p:cNvSpPr/>
          <p:nvPr/>
        </p:nvSpPr>
        <p:spPr>
          <a:xfrm>
            <a:off x="9875294" y="2813000"/>
            <a:ext cx="2103810" cy="1140702"/>
          </a:xfrm>
          <a:prstGeom prst="wedgeRectCallout">
            <a:avLst>
              <a:gd name="adj1" fmla="val -89165"/>
              <a:gd name="adj2" fmla="val 883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We remove this part because of limitation of space</a:t>
            </a:r>
          </a:p>
        </p:txBody>
      </p:sp>
    </p:spTree>
    <p:extLst>
      <p:ext uri="{BB962C8B-B14F-4D97-AF65-F5344CB8AC3E}">
        <p14:creationId xmlns:p14="http://schemas.microsoft.com/office/powerpoint/2010/main" val="7236164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592041" y="1138129"/>
            <a:ext cx="2657206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1656122" y="3141648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</p:spTree>
    <p:extLst>
      <p:ext uri="{BB962C8B-B14F-4D97-AF65-F5344CB8AC3E}">
        <p14:creationId xmlns:p14="http://schemas.microsoft.com/office/powerpoint/2010/main" val="39324038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966328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32FC9EF-B3FE-4CD4-B9F3-3BA9D01423A9}"/>
              </a:ext>
            </a:extLst>
          </p:cNvPr>
          <p:cNvSpPr/>
          <p:nvPr/>
        </p:nvSpPr>
        <p:spPr>
          <a:xfrm>
            <a:off x="8400655" y="745636"/>
            <a:ext cx="2657206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2814799" y="2922729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</p:spTree>
    <p:extLst>
      <p:ext uri="{BB962C8B-B14F-4D97-AF65-F5344CB8AC3E}">
        <p14:creationId xmlns:p14="http://schemas.microsoft.com/office/powerpoint/2010/main" val="1076898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14585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2814799" y="2922729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58CDDB-DDF7-4102-81D5-F09548BD048E}"/>
              </a:ext>
            </a:extLst>
          </p:cNvPr>
          <p:cNvSpPr/>
          <p:nvPr/>
        </p:nvSpPr>
        <p:spPr>
          <a:xfrm>
            <a:off x="8716974" y="1138129"/>
            <a:ext cx="2657206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382768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94798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2814799" y="2922729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16974" y="1459616"/>
            <a:ext cx="2657206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348389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71031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2814799" y="2922729"/>
            <a:ext cx="584932" cy="605723"/>
            <a:chOff x="-790003" y="1934643"/>
            <a:chExt cx="499730" cy="2876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1934643"/>
              <a:ext cx="1" cy="167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9F9CA0-D23A-489E-A11A-2C8AF7E158F0}"/>
              </a:ext>
            </a:extLst>
          </p:cNvPr>
          <p:cNvSpPr txBox="1"/>
          <p:nvPr/>
        </p:nvSpPr>
        <p:spPr>
          <a:xfrm>
            <a:off x="6119968" y="4107447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24946" y="1895908"/>
            <a:ext cx="2657206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65EC9-D5B7-403B-8B82-02E7A671E37D}"/>
              </a:ext>
            </a:extLst>
          </p:cNvPr>
          <p:cNvSpPr txBox="1"/>
          <p:nvPr/>
        </p:nvSpPr>
        <p:spPr>
          <a:xfrm>
            <a:off x="6230680" y="471936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EC5DE0-2035-4B93-B404-1BCA02918010}"/>
              </a:ext>
            </a:extLst>
          </p:cNvPr>
          <p:cNvCxnSpPr>
            <a:cxnSpLocks/>
          </p:cNvCxnSpPr>
          <p:nvPr/>
        </p:nvCxnSpPr>
        <p:spPr>
          <a:xfrm>
            <a:off x="6477046" y="4500065"/>
            <a:ext cx="0" cy="267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CB7265A-5326-4935-AF44-3613C8CFE4CA}"/>
              </a:ext>
            </a:extLst>
          </p:cNvPr>
          <p:cNvSpPr txBox="1"/>
          <p:nvPr/>
        </p:nvSpPr>
        <p:spPr>
          <a:xfrm>
            <a:off x="7299756" y="450078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E69069-7DAB-450F-9051-6980DA1AF609}"/>
              </a:ext>
            </a:extLst>
          </p:cNvPr>
          <p:cNvSpPr txBox="1"/>
          <p:nvPr/>
        </p:nvSpPr>
        <p:spPr>
          <a:xfrm>
            <a:off x="8779222" y="447314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</p:spTree>
    <p:extLst>
      <p:ext uri="{BB962C8B-B14F-4D97-AF65-F5344CB8AC3E}">
        <p14:creationId xmlns:p14="http://schemas.microsoft.com/office/powerpoint/2010/main" val="2964838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31976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2814799" y="3125967"/>
            <a:ext cx="584932" cy="402480"/>
            <a:chOff x="-790003" y="2031169"/>
            <a:chExt cx="499730" cy="1911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H="1" flipV="1">
              <a:off x="-790003" y="2031169"/>
              <a:ext cx="249865" cy="705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586531" y="745636"/>
            <a:ext cx="2556390" cy="384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65EC9-D5B7-403B-8B82-02E7A671E37D}"/>
              </a:ext>
            </a:extLst>
          </p:cNvPr>
          <p:cNvSpPr txBox="1"/>
          <p:nvPr/>
        </p:nvSpPr>
        <p:spPr>
          <a:xfrm>
            <a:off x="6230680" y="471936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EC5DE0-2035-4B93-B404-1BCA02918010}"/>
              </a:ext>
            </a:extLst>
          </p:cNvPr>
          <p:cNvCxnSpPr>
            <a:cxnSpLocks/>
          </p:cNvCxnSpPr>
          <p:nvPr/>
        </p:nvCxnSpPr>
        <p:spPr>
          <a:xfrm>
            <a:off x="6477046" y="4500065"/>
            <a:ext cx="0" cy="267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CB7265A-5326-4935-AF44-3613C8CFE4CA}"/>
              </a:ext>
            </a:extLst>
          </p:cNvPr>
          <p:cNvSpPr txBox="1"/>
          <p:nvPr/>
        </p:nvSpPr>
        <p:spPr>
          <a:xfrm>
            <a:off x="7299756" y="450078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E69069-7DAB-450F-9051-6980DA1AF609}"/>
              </a:ext>
            </a:extLst>
          </p:cNvPr>
          <p:cNvSpPr txBox="1"/>
          <p:nvPr/>
        </p:nvSpPr>
        <p:spPr>
          <a:xfrm>
            <a:off x="8779222" y="447314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</p:spTree>
    <p:extLst>
      <p:ext uri="{BB962C8B-B14F-4D97-AF65-F5344CB8AC3E}">
        <p14:creationId xmlns:p14="http://schemas.microsoft.com/office/powerpoint/2010/main" val="31777011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/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2814799" y="3125967"/>
            <a:ext cx="584932" cy="402480"/>
            <a:chOff x="-790003" y="2031169"/>
            <a:chExt cx="499730" cy="1911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H="1" flipV="1">
              <a:off x="-790003" y="2031169"/>
              <a:ext cx="249865" cy="705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24946" y="1164703"/>
            <a:ext cx="1099538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65EC9-D5B7-403B-8B82-02E7A671E37D}"/>
              </a:ext>
            </a:extLst>
          </p:cNvPr>
          <p:cNvSpPr txBox="1"/>
          <p:nvPr/>
        </p:nvSpPr>
        <p:spPr>
          <a:xfrm>
            <a:off x="6230680" y="471936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EC5DE0-2035-4B93-B404-1BCA02918010}"/>
              </a:ext>
            </a:extLst>
          </p:cNvPr>
          <p:cNvCxnSpPr>
            <a:cxnSpLocks/>
          </p:cNvCxnSpPr>
          <p:nvPr/>
        </p:nvCxnSpPr>
        <p:spPr>
          <a:xfrm>
            <a:off x="6477046" y="4500065"/>
            <a:ext cx="0" cy="267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CB7265A-5326-4935-AF44-3613C8CFE4CA}"/>
              </a:ext>
            </a:extLst>
          </p:cNvPr>
          <p:cNvSpPr txBox="1"/>
          <p:nvPr/>
        </p:nvSpPr>
        <p:spPr>
          <a:xfrm>
            <a:off x="7299756" y="4500786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E69069-7DAB-450F-9051-6980DA1AF609}"/>
              </a:ext>
            </a:extLst>
          </p:cNvPr>
          <p:cNvSpPr txBox="1"/>
          <p:nvPr/>
        </p:nvSpPr>
        <p:spPr>
          <a:xfrm>
            <a:off x="8779222" y="447314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751C61-AFE3-4918-BDE5-76844C2F4023}"/>
              </a:ext>
            </a:extLst>
          </p:cNvPr>
          <p:cNvCxnSpPr>
            <a:cxnSpLocks/>
          </p:cNvCxnSpPr>
          <p:nvPr/>
        </p:nvCxnSpPr>
        <p:spPr>
          <a:xfrm>
            <a:off x="7703334" y="4965590"/>
            <a:ext cx="0" cy="690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E58A6-8906-4425-A89E-E38A7A6C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Insert object into </a:t>
            </a:r>
            <a:r>
              <a:rPr lang="en-MY" dirty="0" err="1"/>
              <a:t>TreeNode</a:t>
            </a:r>
            <a:endParaRPr lang="en-MY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2BA1E12-3615-481F-982D-70539C745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0372"/>
              </p:ext>
            </p:extLst>
          </p:nvPr>
        </p:nvGraphicFramePr>
        <p:xfrm>
          <a:off x="3150731" y="1525484"/>
          <a:ext cx="1260843" cy="107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843">
                  <a:extLst>
                    <a:ext uri="{9D8B030D-6E8A-4147-A177-3AD203B41FA5}">
                      <a16:colId xmlns:a16="http://schemas.microsoft.com/office/drawing/2014/main" val="1513472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000" dirty="0"/>
                        <a:t>code = 108</a:t>
                      </a:r>
                    </a:p>
                    <a:p>
                      <a:pPr algn="ctr"/>
                      <a:r>
                        <a:rPr lang="en-MY" sz="1000" dirty="0"/>
                        <a:t>price = 600</a:t>
                      </a:r>
                    </a:p>
                    <a:p>
                      <a:pPr algn="ctr"/>
                      <a:r>
                        <a:rPr lang="en-MY" sz="1000" dirty="0"/>
                        <a:t>quantity = 50</a:t>
                      </a:r>
                    </a:p>
                    <a:p>
                      <a:pPr algn="ctr"/>
                      <a:r>
                        <a:rPr lang="en-MY" sz="1000" dirty="0"/>
                        <a:t>company = Borland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997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05CE8B3-BE32-4D2F-BDC9-6F3554D86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6524" r="23397" b="33884"/>
          <a:stretch/>
        </p:blipFill>
        <p:spPr>
          <a:xfrm>
            <a:off x="9245790" y="137698"/>
            <a:ext cx="2449138" cy="2063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43F08-31E2-4348-9325-1E464A53E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699" y="2272192"/>
            <a:ext cx="4458152" cy="403970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A3064E-CC0B-4488-ADF0-B08DBB6C89CC}"/>
              </a:ext>
            </a:extLst>
          </p:cNvPr>
          <p:cNvCxnSpPr/>
          <p:nvPr/>
        </p:nvCxnSpPr>
        <p:spPr>
          <a:xfrm>
            <a:off x="8665535" y="776176"/>
            <a:ext cx="850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236F576-B171-40DC-9838-0E13E2211FB3}"/>
              </a:ext>
            </a:extLst>
          </p:cNvPr>
          <p:cNvSpPr/>
          <p:nvPr/>
        </p:nvSpPr>
        <p:spPr>
          <a:xfrm>
            <a:off x="8059479" y="4614530"/>
            <a:ext cx="3795823" cy="136096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82114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85052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2814798" y="3104707"/>
            <a:ext cx="678928" cy="423740"/>
            <a:chOff x="-790003" y="2021072"/>
            <a:chExt cx="580034" cy="2012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2021072"/>
              <a:ext cx="330169" cy="806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393841" y="806164"/>
            <a:ext cx="2664020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65EC9-D5B7-403B-8B82-02E7A671E37D}"/>
              </a:ext>
            </a:extLst>
          </p:cNvPr>
          <p:cNvSpPr txBox="1"/>
          <p:nvPr/>
        </p:nvSpPr>
        <p:spPr>
          <a:xfrm>
            <a:off x="6230680" y="471936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EC5DE0-2035-4B93-B404-1BCA02918010}"/>
              </a:ext>
            </a:extLst>
          </p:cNvPr>
          <p:cNvCxnSpPr>
            <a:cxnSpLocks/>
          </p:cNvCxnSpPr>
          <p:nvPr/>
        </p:nvCxnSpPr>
        <p:spPr>
          <a:xfrm>
            <a:off x="6477046" y="4500065"/>
            <a:ext cx="0" cy="267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E69069-7DAB-450F-9051-6980DA1AF609}"/>
              </a:ext>
            </a:extLst>
          </p:cNvPr>
          <p:cNvSpPr txBox="1"/>
          <p:nvPr/>
        </p:nvSpPr>
        <p:spPr>
          <a:xfrm>
            <a:off x="8779222" y="447314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751C61-AFE3-4918-BDE5-76844C2F4023}"/>
              </a:ext>
            </a:extLst>
          </p:cNvPr>
          <p:cNvCxnSpPr>
            <a:cxnSpLocks/>
          </p:cNvCxnSpPr>
          <p:nvPr/>
        </p:nvCxnSpPr>
        <p:spPr>
          <a:xfrm>
            <a:off x="7703334" y="4965590"/>
            <a:ext cx="0" cy="690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163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/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2814798" y="3104707"/>
            <a:ext cx="678928" cy="423740"/>
            <a:chOff x="-790003" y="2021072"/>
            <a:chExt cx="580034" cy="2012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2021072"/>
              <a:ext cx="330169" cy="806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24946" y="1164703"/>
            <a:ext cx="1099538" cy="32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65EC9-D5B7-403B-8B82-02E7A671E37D}"/>
              </a:ext>
            </a:extLst>
          </p:cNvPr>
          <p:cNvSpPr txBox="1"/>
          <p:nvPr/>
        </p:nvSpPr>
        <p:spPr>
          <a:xfrm>
            <a:off x="6230680" y="471936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EC5DE0-2035-4B93-B404-1BCA02918010}"/>
              </a:ext>
            </a:extLst>
          </p:cNvPr>
          <p:cNvCxnSpPr>
            <a:cxnSpLocks/>
          </p:cNvCxnSpPr>
          <p:nvPr/>
        </p:nvCxnSpPr>
        <p:spPr>
          <a:xfrm>
            <a:off x="6477046" y="4500065"/>
            <a:ext cx="0" cy="267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E69069-7DAB-450F-9051-6980DA1AF609}"/>
              </a:ext>
            </a:extLst>
          </p:cNvPr>
          <p:cNvSpPr txBox="1"/>
          <p:nvPr/>
        </p:nvSpPr>
        <p:spPr>
          <a:xfrm>
            <a:off x="8779222" y="447314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null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751C61-AFE3-4918-BDE5-76844C2F4023}"/>
              </a:ext>
            </a:extLst>
          </p:cNvPr>
          <p:cNvCxnSpPr>
            <a:cxnSpLocks/>
          </p:cNvCxnSpPr>
          <p:nvPr/>
        </p:nvCxnSpPr>
        <p:spPr>
          <a:xfrm>
            <a:off x="7703334" y="4965590"/>
            <a:ext cx="0" cy="690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0258D9-DA2A-445B-9C3D-EF4B48CD36A6}"/>
              </a:ext>
            </a:extLst>
          </p:cNvPr>
          <p:cNvCxnSpPr>
            <a:cxnSpLocks/>
          </p:cNvCxnSpPr>
          <p:nvPr/>
        </p:nvCxnSpPr>
        <p:spPr>
          <a:xfrm>
            <a:off x="9152906" y="4933691"/>
            <a:ext cx="0" cy="690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6409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</a:t>
            </a:r>
            <a:r>
              <a:rPr lang="en-MY" sz="1200"/>
              <a:t>+ 0 + 0</a:t>
            </a:r>
            <a:endParaRPr lang="en-MY" sz="12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2814799" y="3083442"/>
            <a:ext cx="584932" cy="445004"/>
            <a:chOff x="-790003" y="2010973"/>
            <a:chExt cx="499730" cy="2113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2010973"/>
              <a:ext cx="249865" cy="907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6162C-3BAF-4019-839F-C5438AA6B2FE}"/>
              </a:ext>
            </a:extLst>
          </p:cNvPr>
          <p:cNvSpPr txBox="1"/>
          <p:nvPr/>
        </p:nvSpPr>
        <p:spPr>
          <a:xfrm>
            <a:off x="3493727" y="4302696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3753293" y="3912200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D165EC9-D5B7-403B-8B82-02E7A671E37D}"/>
              </a:ext>
            </a:extLst>
          </p:cNvPr>
          <p:cNvSpPr txBox="1"/>
          <p:nvPr/>
        </p:nvSpPr>
        <p:spPr>
          <a:xfrm>
            <a:off x="6230680" y="471936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EC5DE0-2035-4B93-B404-1BCA02918010}"/>
              </a:ext>
            </a:extLst>
          </p:cNvPr>
          <p:cNvCxnSpPr>
            <a:cxnSpLocks/>
          </p:cNvCxnSpPr>
          <p:nvPr/>
        </p:nvCxnSpPr>
        <p:spPr>
          <a:xfrm>
            <a:off x="6477046" y="4500065"/>
            <a:ext cx="0" cy="267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751C61-AFE3-4918-BDE5-76844C2F4023}"/>
              </a:ext>
            </a:extLst>
          </p:cNvPr>
          <p:cNvCxnSpPr>
            <a:cxnSpLocks/>
          </p:cNvCxnSpPr>
          <p:nvPr/>
        </p:nvCxnSpPr>
        <p:spPr>
          <a:xfrm>
            <a:off x="7703334" y="4965590"/>
            <a:ext cx="0" cy="690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0258D9-DA2A-445B-9C3D-EF4B48CD36A6}"/>
              </a:ext>
            </a:extLst>
          </p:cNvPr>
          <p:cNvCxnSpPr>
            <a:cxnSpLocks/>
          </p:cNvCxnSpPr>
          <p:nvPr/>
        </p:nvCxnSpPr>
        <p:spPr>
          <a:xfrm>
            <a:off x="9152906" y="4933691"/>
            <a:ext cx="0" cy="690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CD68E00-615F-49BF-9E50-19517224D28F}"/>
              </a:ext>
            </a:extLst>
          </p:cNvPr>
          <p:cNvSpPr/>
          <p:nvPr/>
        </p:nvSpPr>
        <p:spPr>
          <a:xfrm>
            <a:off x="3113578" y="4211877"/>
            <a:ext cx="8022313" cy="16111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0369A04E-8929-4B33-A7BB-25C54F750AA6}"/>
              </a:ext>
            </a:extLst>
          </p:cNvPr>
          <p:cNvSpPr/>
          <p:nvPr/>
        </p:nvSpPr>
        <p:spPr>
          <a:xfrm>
            <a:off x="9875294" y="2813000"/>
            <a:ext cx="2103810" cy="1140702"/>
          </a:xfrm>
          <a:prstGeom prst="wedgeRectCallout">
            <a:avLst>
              <a:gd name="adj1" fmla="val -89165"/>
              <a:gd name="adj2" fmla="val 883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We remove this part because of limitation of space</a:t>
            </a:r>
          </a:p>
        </p:txBody>
      </p:sp>
    </p:spTree>
    <p:extLst>
      <p:ext uri="{BB962C8B-B14F-4D97-AF65-F5344CB8AC3E}">
        <p14:creationId xmlns:p14="http://schemas.microsoft.com/office/powerpoint/2010/main" val="30847557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</a:t>
            </a:r>
            <a:r>
              <a:rPr lang="en-MY" sz="1200"/>
              <a:t>+ 0 + 0</a:t>
            </a:r>
            <a:endParaRPr lang="en-MY" sz="12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2814799" y="3083442"/>
            <a:ext cx="584932" cy="445004"/>
            <a:chOff x="-790003" y="2010973"/>
            <a:chExt cx="499730" cy="2113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790003" y="2101726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-540138" y="2010973"/>
              <a:ext cx="249865" cy="907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990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</a:t>
            </a:r>
            <a:r>
              <a:rPr lang="en-MY" sz="1200"/>
              <a:t>+ 0 + 0</a:t>
            </a:r>
            <a:endParaRPr lang="en-MY" sz="12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013747" y="611899"/>
            <a:ext cx="964571" cy="665480"/>
            <a:chOff x="-1288867" y="1965144"/>
            <a:chExt cx="824070" cy="3160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964527" y="1965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88867" y="2078899"/>
              <a:ext cx="398320" cy="20230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483524" y="745636"/>
            <a:ext cx="2712560" cy="384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809645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45099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</a:t>
            </a:r>
            <a:r>
              <a:rPr lang="en-MY" sz="1200"/>
              <a:t>+ 0 + 0</a:t>
            </a:r>
            <a:endParaRPr lang="en-MY" sz="12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013747" y="611899"/>
            <a:ext cx="964571" cy="665480"/>
            <a:chOff x="-1288867" y="1965144"/>
            <a:chExt cx="824070" cy="3160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964527" y="1965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88867" y="2078899"/>
              <a:ext cx="398320" cy="20230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39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61227" y="1085249"/>
            <a:ext cx="978195" cy="384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782889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848028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5013747" y="611899"/>
            <a:ext cx="964571" cy="665480"/>
            <a:chOff x="-1288867" y="1965144"/>
            <a:chExt cx="824070" cy="3160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964527" y="1965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88867" y="2078899"/>
              <a:ext cx="398320" cy="20230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595BDD-F005-4DC5-96A8-8FDF7396D123}"/>
              </a:ext>
            </a:extLst>
          </p:cNvPr>
          <p:cNvSpPr txBox="1"/>
          <p:nvPr/>
        </p:nvSpPr>
        <p:spPr>
          <a:xfrm>
            <a:off x="4973209" y="3448618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</a:t>
            </a:r>
            <a:r>
              <a:rPr lang="en-MY" sz="1000"/>
              <a:t>: 112</a:t>
            </a:r>
            <a:endParaRPr lang="en-MY" sz="1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689297" y="1371600"/>
            <a:ext cx="3017150" cy="412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6DD6C37-7D85-4A02-8D33-0380F6498C27}"/>
              </a:ext>
            </a:extLst>
          </p:cNvPr>
          <p:cNvSpPr txBox="1"/>
          <p:nvPr/>
        </p:nvSpPr>
        <p:spPr>
          <a:xfrm>
            <a:off x="5978318" y="3931873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</p:spTree>
    <p:extLst>
      <p:ext uri="{BB962C8B-B14F-4D97-AF65-F5344CB8AC3E}">
        <p14:creationId xmlns:p14="http://schemas.microsoft.com/office/powerpoint/2010/main" val="267265243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966536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3958500" y="2807563"/>
            <a:ext cx="584932" cy="691756"/>
            <a:chOff x="-1538732" y="2281201"/>
            <a:chExt cx="499730" cy="32853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88867" y="2281201"/>
              <a:ext cx="0" cy="2446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352808" y="753000"/>
            <a:ext cx="3017150" cy="412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6DD6C37-7D85-4A02-8D33-0380F6498C27}"/>
              </a:ext>
            </a:extLst>
          </p:cNvPr>
          <p:cNvSpPr txBox="1"/>
          <p:nvPr/>
        </p:nvSpPr>
        <p:spPr>
          <a:xfrm>
            <a:off x="5978318" y="3931873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</p:spTree>
    <p:extLst>
      <p:ext uri="{BB962C8B-B14F-4D97-AF65-F5344CB8AC3E}">
        <p14:creationId xmlns:p14="http://schemas.microsoft.com/office/powerpoint/2010/main" val="28758049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690178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3958500" y="2807563"/>
            <a:ext cx="584932" cy="691756"/>
            <a:chOff x="-1538732" y="2281201"/>
            <a:chExt cx="499730" cy="32853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88867" y="2281201"/>
              <a:ext cx="0" cy="2446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537002" y="1097488"/>
            <a:ext cx="1202421" cy="412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6DD6C37-7D85-4A02-8D33-0380F6498C27}"/>
              </a:ext>
            </a:extLst>
          </p:cNvPr>
          <p:cNvSpPr txBox="1"/>
          <p:nvPr/>
        </p:nvSpPr>
        <p:spPr>
          <a:xfrm>
            <a:off x="5978318" y="3931873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</p:spTree>
    <p:extLst>
      <p:ext uri="{BB962C8B-B14F-4D97-AF65-F5344CB8AC3E}">
        <p14:creationId xmlns:p14="http://schemas.microsoft.com/office/powerpoint/2010/main" val="20455924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8F83E-A988-44E8-8035-4267545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1" y="310263"/>
            <a:ext cx="5715356" cy="363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ACAE-73AB-46A9-B7AA-8870B5CD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47" y="115074"/>
            <a:ext cx="3817352" cy="256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A7DCC-1938-4C09-B998-21F6386DA1FF}"/>
              </a:ext>
            </a:extLst>
          </p:cNvPr>
          <p:cNvSpPr txBox="1"/>
          <p:nvPr/>
        </p:nvSpPr>
        <p:spPr>
          <a:xfrm>
            <a:off x="6804837" y="115074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Company = Borland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2867-3C80-4F0E-9692-C3DD360C2CF7}"/>
              </a:ext>
            </a:extLst>
          </p:cNvPr>
          <p:cNvSpPr txBox="1"/>
          <p:nvPr/>
        </p:nvSpPr>
        <p:spPr>
          <a:xfrm>
            <a:off x="6804837" y="416377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comp = Borland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6DEDE-AAEB-486F-B71F-A35BE4552FC3}"/>
              </a:ext>
            </a:extLst>
          </p:cNvPr>
          <p:cNvSpPr txBox="1"/>
          <p:nvPr/>
        </p:nvSpPr>
        <p:spPr>
          <a:xfrm>
            <a:off x="6840792" y="722931"/>
            <a:ext cx="1329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str = Borland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310418-F4F6-4027-A62B-87ED055947A0}"/>
              </a:ext>
            </a:extLst>
          </p:cNvPr>
          <p:cNvGrpSpPr/>
          <p:nvPr/>
        </p:nvGrpSpPr>
        <p:grpSpPr>
          <a:xfrm>
            <a:off x="3912781" y="626042"/>
            <a:ext cx="986332" cy="253917"/>
            <a:chOff x="-889545" y="2095421"/>
            <a:chExt cx="842662" cy="1205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76D47-397F-4FCE-8334-E9AB2DD6AFB8}"/>
                </a:ext>
              </a:extLst>
            </p:cNvPr>
            <p:cNvSpPr txBox="1"/>
            <p:nvPr/>
          </p:nvSpPr>
          <p:spPr>
            <a:xfrm>
              <a:off x="-546613" y="2095421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root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872CD38-B851-4D42-AEC7-02E9C2746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9545" y="2152220"/>
              <a:ext cx="3429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24633-6629-4144-8733-8C3FF354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73724"/>
              </p:ext>
            </p:extLst>
          </p:nvPr>
        </p:nvGraphicFramePr>
        <p:xfrm>
          <a:off x="9033293" y="2865658"/>
          <a:ext cx="2024568" cy="5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56">
                  <a:extLst>
                    <a:ext uri="{9D8B030D-6E8A-4147-A177-3AD203B41FA5}">
                      <a16:colId xmlns:a16="http://schemas.microsoft.com/office/drawing/2014/main" val="3915824897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756960586"/>
                    </a:ext>
                  </a:extLst>
                </a:gridCol>
                <a:gridCol w="674856">
                  <a:extLst>
                    <a:ext uri="{9D8B030D-6E8A-4147-A177-3AD203B41FA5}">
                      <a16:colId xmlns:a16="http://schemas.microsoft.com/office/drawing/2014/main" val="3596153122"/>
                    </a:ext>
                  </a:extLst>
                </a:gridCol>
              </a:tblGrid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64998"/>
                  </a:ext>
                </a:extLst>
              </a:tr>
              <a:tr h="281671">
                <a:tc>
                  <a:txBody>
                    <a:bodyPr/>
                    <a:lstStyle/>
                    <a:p>
                      <a:pPr algn="ctr"/>
                      <a:r>
                        <a:rPr lang="en-MY" sz="1200"/>
                        <a:t>F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889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E2BD6C-F4ED-4595-9211-2D1E70CC536D}"/>
              </a:ext>
            </a:extLst>
          </p:cNvPr>
          <p:cNvSpPr txBox="1"/>
          <p:nvPr/>
        </p:nvSpPr>
        <p:spPr>
          <a:xfrm>
            <a:off x="2117643" y="3694839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84B4A-5516-44B0-AD5E-399C36379C37}"/>
              </a:ext>
            </a:extLst>
          </p:cNvPr>
          <p:cNvCxnSpPr>
            <a:cxnSpLocks/>
          </p:cNvCxnSpPr>
          <p:nvPr/>
        </p:nvCxnSpPr>
        <p:spPr>
          <a:xfrm>
            <a:off x="2615610" y="3941060"/>
            <a:ext cx="0" cy="202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D9D50-7937-4F9D-820C-15988A36870D}"/>
              </a:ext>
            </a:extLst>
          </p:cNvPr>
          <p:cNvSpPr txBox="1"/>
          <p:nvPr/>
        </p:nvSpPr>
        <p:spPr>
          <a:xfrm>
            <a:off x="2494993" y="5954959"/>
            <a:ext cx="58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 + 1 + 0 + 0 + 0 + 0 + 0 + 1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B049C-F434-4574-AED2-FF4BA73E1306}"/>
              </a:ext>
            </a:extLst>
          </p:cNvPr>
          <p:cNvGrpSpPr/>
          <p:nvPr/>
        </p:nvGrpSpPr>
        <p:grpSpPr>
          <a:xfrm>
            <a:off x="3958500" y="2807563"/>
            <a:ext cx="584932" cy="691756"/>
            <a:chOff x="-1538732" y="2281201"/>
            <a:chExt cx="499730" cy="32853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358DD-B502-4D63-8AAF-B83009DEFCE2}"/>
                </a:ext>
              </a:extLst>
            </p:cNvPr>
            <p:cNvSpPr txBox="1"/>
            <p:nvPr/>
          </p:nvSpPr>
          <p:spPr>
            <a:xfrm>
              <a:off x="-1538732" y="2489144"/>
              <a:ext cx="499730" cy="1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50" dirty="0"/>
                <a:t>node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8824CF-CD1C-42A2-893D-F6EC062F5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288867" y="2281201"/>
              <a:ext cx="0" cy="2446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8D411-2D48-436F-A02C-28F3C35A337E}"/>
              </a:ext>
            </a:extLst>
          </p:cNvPr>
          <p:cNvCxnSpPr>
            <a:cxnSpLocks/>
          </p:cNvCxnSpPr>
          <p:nvPr/>
        </p:nvCxnSpPr>
        <p:spPr>
          <a:xfrm>
            <a:off x="5252483" y="3877262"/>
            <a:ext cx="0" cy="29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0221B-A5BF-4B21-90BA-7AD51BB8BA54}"/>
              </a:ext>
            </a:extLst>
          </p:cNvPr>
          <p:cNvSpPr/>
          <p:nvPr/>
        </p:nvSpPr>
        <p:spPr>
          <a:xfrm>
            <a:off x="8736831" y="1399878"/>
            <a:ext cx="1202421" cy="412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B1C5B-C3E4-471F-988D-F6161BA5FE76}"/>
              </a:ext>
            </a:extLst>
          </p:cNvPr>
          <p:cNvSpPr txBox="1"/>
          <p:nvPr/>
        </p:nvSpPr>
        <p:spPr>
          <a:xfrm>
            <a:off x="4814358" y="4146837"/>
            <a:ext cx="5231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return 1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node.left</a:t>
            </a:r>
            <a:r>
              <a:rPr lang="en-MY" sz="1000" dirty="0"/>
              <a:t>, str) + </a:t>
            </a:r>
            <a:r>
              <a:rPr lang="en-MY" sz="1000" dirty="0" err="1"/>
              <a:t>countComp</a:t>
            </a:r>
            <a:r>
              <a:rPr lang="en-MY" sz="1000" dirty="0"/>
              <a:t>(</a:t>
            </a:r>
            <a:r>
              <a:rPr lang="en-MY" sz="1000" dirty="0" err="1"/>
              <a:t>node.right</a:t>
            </a:r>
            <a:r>
              <a:rPr lang="en-MY" sz="1000" dirty="0"/>
              <a:t>, str)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190D2-6ED2-4CA3-9142-9699037EA85F}"/>
              </a:ext>
            </a:extLst>
          </p:cNvPr>
          <p:cNvCxnSpPr>
            <a:cxnSpLocks/>
          </p:cNvCxnSpPr>
          <p:nvPr/>
        </p:nvCxnSpPr>
        <p:spPr>
          <a:xfrm>
            <a:off x="5246863" y="4393058"/>
            <a:ext cx="0" cy="157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6DD6C37-7D85-4A02-8D33-0380F6498C27}"/>
              </a:ext>
            </a:extLst>
          </p:cNvPr>
          <p:cNvSpPr txBox="1"/>
          <p:nvPr/>
        </p:nvSpPr>
        <p:spPr>
          <a:xfrm>
            <a:off x="5978318" y="3931873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109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FA3EE8-B66B-47C8-B553-603AB76F53AC}"/>
              </a:ext>
            </a:extLst>
          </p:cNvPr>
          <p:cNvSpPr txBox="1"/>
          <p:nvPr/>
        </p:nvSpPr>
        <p:spPr>
          <a:xfrm>
            <a:off x="7489750" y="3921742"/>
            <a:ext cx="714157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1000" dirty="0"/>
              <a:t>code: 114</a:t>
            </a:r>
          </a:p>
        </p:txBody>
      </p:sp>
    </p:spTree>
    <p:extLst>
      <p:ext uri="{BB962C8B-B14F-4D97-AF65-F5344CB8AC3E}">
        <p14:creationId xmlns:p14="http://schemas.microsoft.com/office/powerpoint/2010/main" val="964488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8221</Words>
  <Application>Microsoft Office PowerPoint</Application>
  <PresentationFormat>Widescreen</PresentationFormat>
  <Paragraphs>1549</Paragraphs>
  <Slides>116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1" baseType="lpstr">
      <vt:lpstr>Arial</vt:lpstr>
      <vt:lpstr>Calibri</vt:lpstr>
      <vt:lpstr>Calibri Light</vt:lpstr>
      <vt:lpstr>Times New Roman</vt:lpstr>
      <vt:lpstr>Office Theme</vt:lpstr>
      <vt:lpstr>BST – User Defined Class</vt:lpstr>
      <vt:lpstr>Class Software</vt:lpstr>
      <vt:lpstr>Class TreeNode + Object</vt:lpstr>
      <vt:lpstr>Class BST2 </vt:lpstr>
      <vt:lpstr>PowerPoint Presentation</vt:lpstr>
      <vt:lpstr>PowerPoint Presentation</vt:lpstr>
      <vt:lpstr>Do yourself. The final tree</vt:lpstr>
      <vt:lpstr>Insert object into TreeNode</vt:lpstr>
      <vt:lpstr>Insert object into TreeNode</vt:lpstr>
      <vt:lpstr>Insert object into TreeNode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Print the list of all software: Trace yourself</vt:lpstr>
      <vt:lpstr>Print the total quantity sold for all software</vt:lpstr>
      <vt:lpstr>Print the total quantity sold for all software</vt:lpstr>
      <vt:lpstr>Print the total quantity sold for all software</vt:lpstr>
      <vt:lpstr>Print the total quantity sold for all software</vt:lpstr>
      <vt:lpstr>Print the total quantity sold for all software</vt:lpstr>
      <vt:lpstr>Print the total quantity sold for all software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Print the total quantity sold for all software in the list</vt:lpstr>
      <vt:lpstr>Print the total quantity sold for all software in the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BST – User Defined Class</dc:title>
  <dc:creator>NURSYAHIDAH BINTI ALIAS</dc:creator>
  <cp:lastModifiedBy>NURSYAHIDAH BINTI ALIAS</cp:lastModifiedBy>
  <cp:revision>535</cp:revision>
  <dcterms:created xsi:type="dcterms:W3CDTF">2020-10-02T02:41:29Z</dcterms:created>
  <dcterms:modified xsi:type="dcterms:W3CDTF">2024-06-04T08:11:10Z</dcterms:modified>
</cp:coreProperties>
</file>