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71" r:id="rId13"/>
    <p:sldId id="266" r:id="rId14"/>
    <p:sldId id="272" r:id="rId15"/>
    <p:sldId id="267" r:id="rId16"/>
    <p:sldId id="268" r:id="rId17"/>
    <p:sldId id="273" r:id="rId18"/>
    <p:sldId id="274" r:id="rId19"/>
    <p:sldId id="275" r:id="rId20"/>
    <p:sldId id="276" r:id="rId21"/>
    <p:sldId id="277" r:id="rId22"/>
    <p:sldId id="278" r:id="rId23"/>
    <p:sldId id="288" r:id="rId24"/>
    <p:sldId id="279" r:id="rId25"/>
    <p:sldId id="280" r:id="rId26"/>
    <p:sldId id="281" r:id="rId27"/>
    <p:sldId id="282" r:id="rId28"/>
    <p:sldId id="283" r:id="rId29"/>
    <p:sldId id="284" r:id="rId30"/>
    <p:sldId id="289" r:id="rId31"/>
    <p:sldId id="285" r:id="rId32"/>
    <p:sldId id="286" r:id="rId33"/>
    <p:sldId id="290" r:id="rId34"/>
    <p:sldId id="287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302" r:id="rId44"/>
    <p:sldId id="299" r:id="rId45"/>
    <p:sldId id="300" r:id="rId46"/>
    <p:sldId id="363" r:id="rId47"/>
    <p:sldId id="322" r:id="rId48"/>
    <p:sldId id="326" r:id="rId49"/>
    <p:sldId id="333" r:id="rId50"/>
    <p:sldId id="324" r:id="rId51"/>
    <p:sldId id="325" r:id="rId52"/>
    <p:sldId id="323" r:id="rId53"/>
    <p:sldId id="394" r:id="rId54"/>
    <p:sldId id="395" r:id="rId55"/>
    <p:sldId id="396" r:id="rId56"/>
    <p:sldId id="398" r:id="rId57"/>
    <p:sldId id="399" r:id="rId58"/>
    <p:sldId id="400" r:id="rId59"/>
    <p:sldId id="413" r:id="rId60"/>
    <p:sldId id="401" r:id="rId61"/>
    <p:sldId id="402" r:id="rId62"/>
    <p:sldId id="403" r:id="rId63"/>
    <p:sldId id="414" r:id="rId64"/>
    <p:sldId id="404" r:id="rId65"/>
    <p:sldId id="405" r:id="rId66"/>
    <p:sldId id="406" r:id="rId67"/>
    <p:sldId id="407" r:id="rId68"/>
    <p:sldId id="408" r:id="rId69"/>
    <p:sldId id="409" r:id="rId70"/>
    <p:sldId id="410" r:id="rId71"/>
    <p:sldId id="415" r:id="rId72"/>
    <p:sldId id="411" r:id="rId73"/>
    <p:sldId id="412" r:id="rId74"/>
    <p:sldId id="364" r:id="rId75"/>
    <p:sldId id="365" r:id="rId76"/>
    <p:sldId id="367" r:id="rId77"/>
    <p:sldId id="368" r:id="rId78"/>
    <p:sldId id="369" r:id="rId79"/>
    <p:sldId id="370" r:id="rId80"/>
    <p:sldId id="372" r:id="rId81"/>
    <p:sldId id="373" r:id="rId82"/>
    <p:sldId id="374" r:id="rId83"/>
    <p:sldId id="378" r:id="rId84"/>
    <p:sldId id="376" r:id="rId85"/>
    <p:sldId id="377" r:id="rId86"/>
    <p:sldId id="382" r:id="rId87"/>
    <p:sldId id="380" r:id="rId88"/>
    <p:sldId id="381" r:id="rId89"/>
    <p:sldId id="383" r:id="rId90"/>
    <p:sldId id="384" r:id="rId91"/>
    <p:sldId id="385" r:id="rId92"/>
    <p:sldId id="386" r:id="rId93"/>
    <p:sldId id="387" r:id="rId94"/>
    <p:sldId id="388" r:id="rId95"/>
    <p:sldId id="389" r:id="rId96"/>
    <p:sldId id="390" r:id="rId97"/>
    <p:sldId id="391" r:id="rId98"/>
    <p:sldId id="392" r:id="rId99"/>
    <p:sldId id="393" r:id="rId100"/>
    <p:sldId id="416" r:id="rId101"/>
    <p:sldId id="417" r:id="rId102"/>
    <p:sldId id="418" r:id="rId103"/>
    <p:sldId id="419" r:id="rId104"/>
    <p:sldId id="420" r:id="rId105"/>
    <p:sldId id="421" r:id="rId106"/>
    <p:sldId id="422" r:id="rId107"/>
    <p:sldId id="423" r:id="rId108"/>
    <p:sldId id="425" r:id="rId109"/>
    <p:sldId id="426" r:id="rId110"/>
    <p:sldId id="427" r:id="rId111"/>
    <p:sldId id="428" r:id="rId112"/>
    <p:sldId id="429" r:id="rId113"/>
    <p:sldId id="430" r:id="rId114"/>
    <p:sldId id="431" r:id="rId115"/>
    <p:sldId id="432" r:id="rId116"/>
    <p:sldId id="433" r:id="rId117"/>
    <p:sldId id="435" r:id="rId118"/>
    <p:sldId id="434" r:id="rId119"/>
    <p:sldId id="436" r:id="rId120"/>
    <p:sldId id="437" r:id="rId121"/>
    <p:sldId id="438" r:id="rId122"/>
    <p:sldId id="439" r:id="rId123"/>
    <p:sldId id="440" r:id="rId124"/>
    <p:sldId id="441" r:id="rId125"/>
    <p:sldId id="442" r:id="rId126"/>
    <p:sldId id="443" r:id="rId127"/>
    <p:sldId id="444" r:id="rId1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90" autoAdjust="0"/>
    <p:restoredTop sz="9466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3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12" Type="http://schemas.openxmlformats.org/officeDocument/2006/relationships/slide" Target="slides/slide108.xml"/><Relationship Id="rId16" Type="http://schemas.openxmlformats.org/officeDocument/2006/relationships/slide" Target="slides/slide12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123" Type="http://schemas.openxmlformats.org/officeDocument/2006/relationships/slide" Target="slides/slide119.xml"/><Relationship Id="rId128" Type="http://schemas.openxmlformats.org/officeDocument/2006/relationships/slide" Target="slides/slide124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113" Type="http://schemas.openxmlformats.org/officeDocument/2006/relationships/slide" Target="slides/slide109.xml"/><Relationship Id="rId118" Type="http://schemas.openxmlformats.org/officeDocument/2006/relationships/slide" Target="slides/slide114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slide" Target="slides/slide104.xml"/><Relationship Id="rId124" Type="http://schemas.openxmlformats.org/officeDocument/2006/relationships/slide" Target="slides/slide120.xml"/><Relationship Id="rId129" Type="http://schemas.openxmlformats.org/officeDocument/2006/relationships/presProps" Target="presProps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49" Type="http://schemas.openxmlformats.org/officeDocument/2006/relationships/slide" Target="slides/slide45.xml"/><Relationship Id="rId114" Type="http://schemas.openxmlformats.org/officeDocument/2006/relationships/slide" Target="slides/slide110.xml"/><Relationship Id="rId119" Type="http://schemas.openxmlformats.org/officeDocument/2006/relationships/slide" Target="slides/slide115.xml"/><Relationship Id="rId44" Type="http://schemas.openxmlformats.org/officeDocument/2006/relationships/slide" Target="slides/slide40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130" Type="http://schemas.openxmlformats.org/officeDocument/2006/relationships/viewProps" Target="viewProps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120" Type="http://schemas.openxmlformats.org/officeDocument/2006/relationships/slide" Target="slides/slide116.xml"/><Relationship Id="rId125" Type="http://schemas.openxmlformats.org/officeDocument/2006/relationships/slide" Target="slides/slide121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openxmlformats.org/officeDocument/2006/relationships/slide" Target="slides/slide106.xml"/><Relationship Id="rId115" Type="http://schemas.openxmlformats.org/officeDocument/2006/relationships/slide" Target="slides/slide111.xml"/><Relationship Id="rId131" Type="http://schemas.openxmlformats.org/officeDocument/2006/relationships/theme" Target="theme/theme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slide" Target="slides/slide101.xml"/><Relationship Id="rId126" Type="http://schemas.openxmlformats.org/officeDocument/2006/relationships/slide" Target="slides/slide12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121" Type="http://schemas.openxmlformats.org/officeDocument/2006/relationships/slide" Target="slides/slide117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116" Type="http://schemas.openxmlformats.org/officeDocument/2006/relationships/slide" Target="slides/slide11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111" Type="http://schemas.openxmlformats.org/officeDocument/2006/relationships/slide" Target="slides/slide107.xml"/><Relationship Id="rId132" Type="http://schemas.openxmlformats.org/officeDocument/2006/relationships/tableStyles" Target="tableStyles.xml"/><Relationship Id="rId15" Type="http://schemas.openxmlformats.org/officeDocument/2006/relationships/slide" Target="slides/slide11.xml"/><Relationship Id="rId36" Type="http://schemas.openxmlformats.org/officeDocument/2006/relationships/slide" Target="slides/slide32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Relationship Id="rId127" Type="http://schemas.openxmlformats.org/officeDocument/2006/relationships/slide" Target="slides/slide12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52" Type="http://schemas.openxmlformats.org/officeDocument/2006/relationships/slide" Target="slides/slide48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122" Type="http://schemas.openxmlformats.org/officeDocument/2006/relationships/slide" Target="slides/slide118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2EDF-8731-4BB3-AF32-0C9259BAB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F2DCD5-DEF4-4E6D-AB97-6D6D71851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897B7-5C57-4EB8-A2D0-52FB88734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485A-5C44-446A-BB0A-8F4B3859A5D3}" type="datetimeFigureOut">
              <a:rPr lang="en-MY" smtClean="0"/>
              <a:t>4/6/2024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E6872-9E87-47EF-A660-8582EFF04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384BE-FC47-49D9-BCA8-97AB4855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D5E0-2AD7-4304-913A-55209F3359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01976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8C3DA-69E4-42FD-872E-79A5F402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94230-9AF7-45EC-8F05-C9CC8150A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55F5F-EC2B-4D50-9A94-0B1D68C5D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485A-5C44-446A-BB0A-8F4B3859A5D3}" type="datetimeFigureOut">
              <a:rPr lang="en-MY" smtClean="0"/>
              <a:t>4/6/2024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F8A55-04D0-4901-97FD-BF5CCCE6F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33153-7F89-4B5F-9ACD-9FD928F9D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D5E0-2AD7-4304-913A-55209F3359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7600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9BA374-5E8D-468E-B420-2929762E3A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C9E64-EAED-4048-9D78-EEFF005AD7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C1326-93E4-48D8-8669-3CD1590CF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485A-5C44-446A-BB0A-8F4B3859A5D3}" type="datetimeFigureOut">
              <a:rPr lang="en-MY" smtClean="0"/>
              <a:t>4/6/2024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902D9-37D0-42EE-AB09-03B37D62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ED11E-CA22-491E-B184-BEE52BBED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D5E0-2AD7-4304-913A-55209F3359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59324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656C2-A0D7-4DBE-BEF6-734338B33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1DCD9-3CAA-4C4B-BF5D-7F6BD86BC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0C13B-964E-4D41-AF4F-72525BBE6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485A-5C44-446A-BB0A-8F4B3859A5D3}" type="datetimeFigureOut">
              <a:rPr lang="en-MY" smtClean="0"/>
              <a:t>4/6/2024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A9924-0A9B-4B9E-BC06-3343D734D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CFF7D-F934-4C57-840B-36AECA667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D5E0-2AD7-4304-913A-55209F3359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806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4624C-67D7-4CBE-838A-5681A4A15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E48E5-ECA4-467E-8886-4F419C6F2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85CA0-057E-4642-99F1-7CDB760A7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485A-5C44-446A-BB0A-8F4B3859A5D3}" type="datetimeFigureOut">
              <a:rPr lang="en-MY" smtClean="0"/>
              <a:t>4/6/2024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AF670-98DD-4A45-8CB4-99BFBB02A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E8DBD-C627-4933-BC16-4ABAAE381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D5E0-2AD7-4304-913A-55209F3359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91192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26C54-D951-4624-B184-1BEF1420C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5953D-5C31-4E44-97B9-EF114E284F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5E1FE-19A8-4A23-8607-C920E5F8F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677E2-71F6-4096-BFFF-2FC0A9BC5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485A-5C44-446A-BB0A-8F4B3859A5D3}" type="datetimeFigureOut">
              <a:rPr lang="en-MY" smtClean="0"/>
              <a:t>4/6/2024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B7BA9-DD7B-4393-A929-CC74F2AC8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29664-0838-4073-A9F9-705FDAAAC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D5E0-2AD7-4304-913A-55209F3359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1126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385FD-E9E0-4E8E-9FCA-8A483C33B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0ECAA4-E75B-40AC-B06E-FC38BDC06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534E52-4E96-4843-9ED4-7DDF3B8EC7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0FBD26-3ACA-496F-814B-A5A07B0425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5F4E06-565C-44AE-9496-A7750ECECA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0B9775-4DF6-4A7B-B57A-D4FE53B21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485A-5C44-446A-BB0A-8F4B3859A5D3}" type="datetimeFigureOut">
              <a:rPr lang="en-MY" smtClean="0"/>
              <a:t>4/6/2024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B32E38-8799-4622-8DCC-CF0893A80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3C2371-34D8-43FF-A2CA-8B376E558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D5E0-2AD7-4304-913A-55209F3359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6590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6628F-D04A-4705-82D4-81A3D5513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56D892-4AF4-4F67-9791-F4D284124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485A-5C44-446A-BB0A-8F4B3859A5D3}" type="datetimeFigureOut">
              <a:rPr lang="en-MY" smtClean="0"/>
              <a:t>4/6/2024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927FFB-8354-4EA4-B70A-8C9799E8E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820C6E-C71C-4FB1-AD45-54521E9FA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D5E0-2AD7-4304-913A-55209F3359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5567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470871-7255-4BBF-A5FD-C5218BECF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485A-5C44-446A-BB0A-8F4B3859A5D3}" type="datetimeFigureOut">
              <a:rPr lang="en-MY" smtClean="0"/>
              <a:t>4/6/2024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15160-2506-454C-9A6F-2D97555C3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22DC56-F814-4926-9991-018FAADA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D5E0-2AD7-4304-913A-55209F3359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61768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7C50A-5D47-40BF-BFF0-DB3BA1D95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5A869-DA13-4546-83EC-547A73C85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44F549-9282-4CB0-A12A-0E7D4607B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3C0456-C417-4FC0-BFF6-EC28F9B5C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485A-5C44-446A-BB0A-8F4B3859A5D3}" type="datetimeFigureOut">
              <a:rPr lang="en-MY" smtClean="0"/>
              <a:t>4/6/2024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C58A2-B926-4116-AFB7-A08C54A4C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0B1B2-C5E7-435C-9A7B-9B1AA078E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D5E0-2AD7-4304-913A-55209F3359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0622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77C63-A2E8-42C2-8C79-F23A0E30A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CD9F8A-11DC-4C6E-8D16-BE7C282EDC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B4DA7A-862A-426D-B0A9-6AB6FC487B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701C1-3F04-4EAE-AC38-49BED538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485A-5C44-446A-BB0A-8F4B3859A5D3}" type="datetimeFigureOut">
              <a:rPr lang="en-MY" smtClean="0"/>
              <a:t>4/6/2024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05A9B9-8AD8-487D-9E77-E109256DB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6FBB96-09AD-4C01-B766-E92A3BE87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AD5E0-2AD7-4304-913A-55209F3359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506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9A955E-4BF1-4C4C-A696-B4B33A42C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864FE8-7896-40BB-A9FB-E53B919EB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B1463-C6F2-47F4-A28E-702B0CAF33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6485A-5C44-446A-BB0A-8F4B3859A5D3}" type="datetimeFigureOut">
              <a:rPr lang="en-MY" smtClean="0"/>
              <a:t>4/6/2024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3A299-11FC-4ADC-A26F-02511F854C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2FDE3-75C5-43DB-A47E-E4A2067BE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AD5E0-2AD7-4304-913A-55209F3359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10414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7716A-A65B-4787-9EF1-1E9DD43C71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BST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ABC6C-5C64-4E12-89BE-E74E4020E5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dirty="0"/>
              <a:t>Refer to module</a:t>
            </a:r>
          </a:p>
          <a:p>
            <a:r>
              <a:rPr lang="en-MY" dirty="0"/>
              <a:t>Begin at </a:t>
            </a:r>
            <a:r>
              <a:rPr lang="en-MY"/>
              <a:t>page 108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65363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4848451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5E3249-98DC-4762-A131-23AAEE2C8348}"/>
              </a:ext>
            </a:extLst>
          </p:cNvPr>
          <p:cNvSpPr/>
          <p:nvPr/>
        </p:nvSpPr>
        <p:spPr>
          <a:xfrm>
            <a:off x="4981358" y="2096008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7E224C8-6119-4DF0-87BA-5C1E0E50B050}"/>
              </a:ext>
            </a:extLst>
          </p:cNvPr>
          <p:cNvGrpSpPr/>
          <p:nvPr/>
        </p:nvGrpSpPr>
        <p:grpSpPr>
          <a:xfrm>
            <a:off x="4066954" y="3344223"/>
            <a:ext cx="1089842" cy="307777"/>
            <a:chOff x="4066954" y="3344223"/>
            <a:chExt cx="1089842" cy="307777"/>
          </a:xfrm>
        </p:grpSpPr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1743DF68-F77E-4CD9-905A-584A4A1229E0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B6B8BFD-1DDA-4B81-BF7F-7B2FE35E8260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56119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2380676" y="1444912"/>
            <a:ext cx="2578142" cy="173589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377354931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1669175" y="1173844"/>
            <a:ext cx="1301853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60784796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146157" y="2163333"/>
            <a:ext cx="832455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DE4E9A4-5B37-4719-A9DD-35107B03DC1E}"/>
              </a:ext>
            </a:extLst>
          </p:cNvPr>
          <p:cNvCxnSpPr>
            <a:cxnSpLocks/>
          </p:cNvCxnSpPr>
          <p:nvPr/>
        </p:nvCxnSpPr>
        <p:spPr>
          <a:xfrm flipV="1">
            <a:off x="6668766" y="997716"/>
            <a:ext cx="678334" cy="2609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B2B4DBE-A4DB-420D-9F97-212F1DC83638}"/>
              </a:ext>
            </a:extLst>
          </p:cNvPr>
          <p:cNvSpPr txBox="1"/>
          <p:nvPr/>
        </p:nvSpPr>
        <p:spPr>
          <a:xfrm>
            <a:off x="5048437" y="121594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11)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179193137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1677816" y="2181084"/>
            <a:ext cx="832455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DE4E9A4-5B37-4719-A9DD-35107B03DC1E}"/>
              </a:ext>
            </a:extLst>
          </p:cNvPr>
          <p:cNvCxnSpPr>
            <a:cxnSpLocks/>
          </p:cNvCxnSpPr>
          <p:nvPr/>
        </p:nvCxnSpPr>
        <p:spPr>
          <a:xfrm flipV="1">
            <a:off x="6668766" y="1078745"/>
            <a:ext cx="678334" cy="16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B2B4DBE-A4DB-420D-9F97-212F1DC83638}"/>
              </a:ext>
            </a:extLst>
          </p:cNvPr>
          <p:cNvSpPr txBox="1"/>
          <p:nvPr/>
        </p:nvSpPr>
        <p:spPr>
          <a:xfrm>
            <a:off x="5048437" y="121594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11)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636A45-198A-4112-A654-02CFC147ACBC}"/>
              </a:ext>
            </a:extLst>
          </p:cNvPr>
          <p:cNvCxnSpPr>
            <a:cxnSpLocks/>
          </p:cNvCxnSpPr>
          <p:nvPr/>
        </p:nvCxnSpPr>
        <p:spPr>
          <a:xfrm flipV="1">
            <a:off x="7007933" y="1075167"/>
            <a:ext cx="524226" cy="431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3B677B9-76C8-4A4C-8170-13A7DB352BCF}"/>
              </a:ext>
            </a:extLst>
          </p:cNvPr>
          <p:cNvSpPr txBox="1"/>
          <p:nvPr/>
        </p:nvSpPr>
        <p:spPr>
          <a:xfrm>
            <a:off x="5499040" y="152112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43)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3851428156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727693" y="1575759"/>
            <a:ext cx="832455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DE4E9A4-5B37-4719-A9DD-35107B03DC1E}"/>
              </a:ext>
            </a:extLst>
          </p:cNvPr>
          <p:cNvCxnSpPr>
            <a:cxnSpLocks/>
          </p:cNvCxnSpPr>
          <p:nvPr/>
        </p:nvCxnSpPr>
        <p:spPr>
          <a:xfrm flipV="1">
            <a:off x="6668766" y="1078745"/>
            <a:ext cx="678334" cy="16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B2B4DBE-A4DB-420D-9F97-212F1DC83638}"/>
              </a:ext>
            </a:extLst>
          </p:cNvPr>
          <p:cNvSpPr txBox="1"/>
          <p:nvPr/>
        </p:nvSpPr>
        <p:spPr>
          <a:xfrm>
            <a:off x="5048437" y="121594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11)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636A45-198A-4112-A654-02CFC147ACBC}"/>
              </a:ext>
            </a:extLst>
          </p:cNvPr>
          <p:cNvCxnSpPr>
            <a:cxnSpLocks/>
          </p:cNvCxnSpPr>
          <p:nvPr/>
        </p:nvCxnSpPr>
        <p:spPr>
          <a:xfrm flipV="1">
            <a:off x="7007933" y="1075167"/>
            <a:ext cx="524226" cy="431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3B677B9-76C8-4A4C-8170-13A7DB352BCF}"/>
              </a:ext>
            </a:extLst>
          </p:cNvPr>
          <p:cNvSpPr txBox="1"/>
          <p:nvPr/>
        </p:nvSpPr>
        <p:spPr>
          <a:xfrm>
            <a:off x="5499040" y="152112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43)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CB7D376-A42E-485D-86F3-970943181896}"/>
              </a:ext>
            </a:extLst>
          </p:cNvPr>
          <p:cNvCxnSpPr>
            <a:cxnSpLocks/>
          </p:cNvCxnSpPr>
          <p:nvPr/>
        </p:nvCxnSpPr>
        <p:spPr>
          <a:xfrm flipV="1">
            <a:off x="7347100" y="1061071"/>
            <a:ext cx="339167" cy="765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2F259C7-FC19-4CB5-BBC4-21C0D35BB35F}"/>
              </a:ext>
            </a:extLst>
          </p:cNvPr>
          <p:cNvSpPr txBox="1"/>
          <p:nvPr/>
        </p:nvSpPr>
        <p:spPr>
          <a:xfrm>
            <a:off x="6415061" y="18201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2307753649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113854" y="2283627"/>
            <a:ext cx="832455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DE4E9A4-5B37-4719-A9DD-35107B03DC1E}"/>
              </a:ext>
            </a:extLst>
          </p:cNvPr>
          <p:cNvCxnSpPr>
            <a:cxnSpLocks/>
          </p:cNvCxnSpPr>
          <p:nvPr/>
        </p:nvCxnSpPr>
        <p:spPr>
          <a:xfrm flipV="1">
            <a:off x="6668766" y="1078745"/>
            <a:ext cx="678334" cy="16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B2B4DBE-A4DB-420D-9F97-212F1DC83638}"/>
              </a:ext>
            </a:extLst>
          </p:cNvPr>
          <p:cNvSpPr txBox="1"/>
          <p:nvPr/>
        </p:nvSpPr>
        <p:spPr>
          <a:xfrm>
            <a:off x="5048437" y="121594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11)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636A45-198A-4112-A654-02CFC147ACBC}"/>
              </a:ext>
            </a:extLst>
          </p:cNvPr>
          <p:cNvCxnSpPr>
            <a:cxnSpLocks/>
          </p:cNvCxnSpPr>
          <p:nvPr/>
        </p:nvCxnSpPr>
        <p:spPr>
          <a:xfrm flipV="1">
            <a:off x="7007933" y="1075167"/>
            <a:ext cx="524226" cy="431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3B677B9-76C8-4A4C-8170-13A7DB352BCF}"/>
              </a:ext>
            </a:extLst>
          </p:cNvPr>
          <p:cNvSpPr txBox="1"/>
          <p:nvPr/>
        </p:nvSpPr>
        <p:spPr>
          <a:xfrm>
            <a:off x="5499040" y="152112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43)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CB7D376-A42E-485D-86F3-970943181896}"/>
              </a:ext>
            </a:extLst>
          </p:cNvPr>
          <p:cNvCxnSpPr>
            <a:cxnSpLocks/>
          </p:cNvCxnSpPr>
          <p:nvPr/>
        </p:nvCxnSpPr>
        <p:spPr>
          <a:xfrm flipV="1">
            <a:off x="7347100" y="1061071"/>
            <a:ext cx="339167" cy="765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2F259C7-FC19-4CB5-BBC4-21C0D35BB35F}"/>
              </a:ext>
            </a:extLst>
          </p:cNvPr>
          <p:cNvSpPr txBox="1"/>
          <p:nvPr/>
        </p:nvSpPr>
        <p:spPr>
          <a:xfrm>
            <a:off x="6415061" y="18201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BE83744-A470-4576-A30A-4D11A990EC9B}"/>
              </a:ext>
            </a:extLst>
          </p:cNvPr>
          <p:cNvCxnSpPr>
            <a:cxnSpLocks/>
          </p:cNvCxnSpPr>
          <p:nvPr/>
        </p:nvCxnSpPr>
        <p:spPr>
          <a:xfrm flipV="1">
            <a:off x="5046444" y="1448221"/>
            <a:ext cx="1125535" cy="756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0FA2523-ECDB-4F53-8BCB-31B427A723A2}"/>
              </a:ext>
            </a:extLst>
          </p:cNvPr>
          <p:cNvSpPr txBox="1"/>
          <p:nvPr/>
        </p:nvSpPr>
        <p:spPr>
          <a:xfrm>
            <a:off x="3978176" y="21308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1624478417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113854" y="2283627"/>
            <a:ext cx="832455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DE4E9A4-5B37-4719-A9DD-35107B03DC1E}"/>
              </a:ext>
            </a:extLst>
          </p:cNvPr>
          <p:cNvCxnSpPr>
            <a:cxnSpLocks/>
          </p:cNvCxnSpPr>
          <p:nvPr/>
        </p:nvCxnSpPr>
        <p:spPr>
          <a:xfrm flipV="1">
            <a:off x="6668766" y="1078745"/>
            <a:ext cx="678334" cy="16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B2B4DBE-A4DB-420D-9F97-212F1DC83638}"/>
              </a:ext>
            </a:extLst>
          </p:cNvPr>
          <p:cNvSpPr txBox="1"/>
          <p:nvPr/>
        </p:nvSpPr>
        <p:spPr>
          <a:xfrm>
            <a:off x="5048437" y="121594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11)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636A45-198A-4112-A654-02CFC147ACBC}"/>
              </a:ext>
            </a:extLst>
          </p:cNvPr>
          <p:cNvCxnSpPr>
            <a:cxnSpLocks/>
          </p:cNvCxnSpPr>
          <p:nvPr/>
        </p:nvCxnSpPr>
        <p:spPr>
          <a:xfrm flipV="1">
            <a:off x="7007933" y="1075167"/>
            <a:ext cx="524226" cy="431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3B677B9-76C8-4A4C-8170-13A7DB352BCF}"/>
              </a:ext>
            </a:extLst>
          </p:cNvPr>
          <p:cNvSpPr txBox="1"/>
          <p:nvPr/>
        </p:nvSpPr>
        <p:spPr>
          <a:xfrm>
            <a:off x="5499040" y="152112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43)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CB7D376-A42E-485D-86F3-970943181896}"/>
              </a:ext>
            </a:extLst>
          </p:cNvPr>
          <p:cNvCxnSpPr>
            <a:cxnSpLocks/>
          </p:cNvCxnSpPr>
          <p:nvPr/>
        </p:nvCxnSpPr>
        <p:spPr>
          <a:xfrm flipV="1">
            <a:off x="7347100" y="1061071"/>
            <a:ext cx="339167" cy="765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2F259C7-FC19-4CB5-BBC4-21C0D35BB35F}"/>
              </a:ext>
            </a:extLst>
          </p:cNvPr>
          <p:cNvSpPr txBox="1"/>
          <p:nvPr/>
        </p:nvSpPr>
        <p:spPr>
          <a:xfrm>
            <a:off x="6415061" y="18201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BE83744-A470-4576-A30A-4D11A990EC9B}"/>
              </a:ext>
            </a:extLst>
          </p:cNvPr>
          <p:cNvCxnSpPr>
            <a:cxnSpLocks/>
          </p:cNvCxnSpPr>
          <p:nvPr/>
        </p:nvCxnSpPr>
        <p:spPr>
          <a:xfrm flipV="1">
            <a:off x="5046444" y="1448221"/>
            <a:ext cx="1125535" cy="756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0FA2523-ECDB-4F53-8BCB-31B427A723A2}"/>
              </a:ext>
            </a:extLst>
          </p:cNvPr>
          <p:cNvSpPr txBox="1"/>
          <p:nvPr/>
        </p:nvSpPr>
        <p:spPr>
          <a:xfrm>
            <a:off x="3978176" y="21308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667AF1-FB54-4044-BFD8-45529739D2B5}"/>
              </a:ext>
            </a:extLst>
          </p:cNvPr>
          <p:cNvSpPr txBox="1"/>
          <p:nvPr/>
        </p:nvSpPr>
        <p:spPr>
          <a:xfrm>
            <a:off x="4571682" y="2342200"/>
            <a:ext cx="13680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C28A3F6-F027-44A6-A63A-8153B9A54AE4}"/>
              </a:ext>
            </a:extLst>
          </p:cNvPr>
          <p:cNvCxnSpPr>
            <a:cxnSpLocks/>
          </p:cNvCxnSpPr>
          <p:nvPr/>
        </p:nvCxnSpPr>
        <p:spPr>
          <a:xfrm flipV="1">
            <a:off x="5499040" y="1448221"/>
            <a:ext cx="916021" cy="959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733285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DE4E9A4-5B37-4719-A9DD-35107B03DC1E}"/>
              </a:ext>
            </a:extLst>
          </p:cNvPr>
          <p:cNvCxnSpPr>
            <a:cxnSpLocks/>
          </p:cNvCxnSpPr>
          <p:nvPr/>
        </p:nvCxnSpPr>
        <p:spPr>
          <a:xfrm flipV="1">
            <a:off x="6668766" y="1078745"/>
            <a:ext cx="678334" cy="16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B2B4DBE-A4DB-420D-9F97-212F1DC83638}"/>
              </a:ext>
            </a:extLst>
          </p:cNvPr>
          <p:cNvSpPr txBox="1"/>
          <p:nvPr/>
        </p:nvSpPr>
        <p:spPr>
          <a:xfrm>
            <a:off x="5048437" y="121594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11)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636A45-198A-4112-A654-02CFC147ACBC}"/>
              </a:ext>
            </a:extLst>
          </p:cNvPr>
          <p:cNvCxnSpPr>
            <a:cxnSpLocks/>
          </p:cNvCxnSpPr>
          <p:nvPr/>
        </p:nvCxnSpPr>
        <p:spPr>
          <a:xfrm flipV="1">
            <a:off x="7007933" y="1075167"/>
            <a:ext cx="524226" cy="431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3B677B9-76C8-4A4C-8170-13A7DB352BCF}"/>
              </a:ext>
            </a:extLst>
          </p:cNvPr>
          <p:cNvSpPr txBox="1"/>
          <p:nvPr/>
        </p:nvSpPr>
        <p:spPr>
          <a:xfrm>
            <a:off x="5499040" y="152112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43)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CB7D376-A42E-485D-86F3-970943181896}"/>
              </a:ext>
            </a:extLst>
          </p:cNvPr>
          <p:cNvCxnSpPr>
            <a:cxnSpLocks/>
          </p:cNvCxnSpPr>
          <p:nvPr/>
        </p:nvCxnSpPr>
        <p:spPr>
          <a:xfrm flipV="1">
            <a:off x="7347100" y="1061071"/>
            <a:ext cx="339167" cy="765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2F259C7-FC19-4CB5-BBC4-21C0D35BB35F}"/>
              </a:ext>
            </a:extLst>
          </p:cNvPr>
          <p:cNvSpPr txBox="1"/>
          <p:nvPr/>
        </p:nvSpPr>
        <p:spPr>
          <a:xfrm>
            <a:off x="6415061" y="18201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BE83744-A470-4576-A30A-4D11A990EC9B}"/>
              </a:ext>
            </a:extLst>
          </p:cNvPr>
          <p:cNvCxnSpPr>
            <a:cxnSpLocks/>
          </p:cNvCxnSpPr>
          <p:nvPr/>
        </p:nvCxnSpPr>
        <p:spPr>
          <a:xfrm flipV="1">
            <a:off x="5046444" y="1448221"/>
            <a:ext cx="1125535" cy="756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0FA2523-ECDB-4F53-8BCB-31B427A723A2}"/>
              </a:ext>
            </a:extLst>
          </p:cNvPr>
          <p:cNvSpPr txBox="1"/>
          <p:nvPr/>
        </p:nvSpPr>
        <p:spPr>
          <a:xfrm>
            <a:off x="3978176" y="21308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667AF1-FB54-4044-BFD8-45529739D2B5}"/>
              </a:ext>
            </a:extLst>
          </p:cNvPr>
          <p:cNvSpPr txBox="1"/>
          <p:nvPr/>
        </p:nvSpPr>
        <p:spPr>
          <a:xfrm>
            <a:off x="4571682" y="2342200"/>
            <a:ext cx="13680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C28A3F6-F027-44A6-A63A-8153B9A54AE4}"/>
              </a:ext>
            </a:extLst>
          </p:cNvPr>
          <p:cNvCxnSpPr>
            <a:cxnSpLocks/>
          </p:cNvCxnSpPr>
          <p:nvPr/>
        </p:nvCxnSpPr>
        <p:spPr>
          <a:xfrm flipV="1">
            <a:off x="5499040" y="1448221"/>
            <a:ext cx="916021" cy="959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B645014-EE4F-4719-82EA-CA5207BBFDE1}"/>
              </a:ext>
            </a:extLst>
          </p:cNvPr>
          <p:cNvCxnSpPr>
            <a:cxnSpLocks/>
          </p:cNvCxnSpPr>
          <p:nvPr/>
        </p:nvCxnSpPr>
        <p:spPr>
          <a:xfrm flipV="1">
            <a:off x="5582093" y="1448221"/>
            <a:ext cx="1086673" cy="12875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7427A2CA-0D7C-44B8-8604-01728B9BEE4C}"/>
              </a:ext>
            </a:extLst>
          </p:cNvPr>
          <p:cNvSpPr txBox="1"/>
          <p:nvPr/>
        </p:nvSpPr>
        <p:spPr>
          <a:xfrm>
            <a:off x="4696207" y="272513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FD7BD5A-3C68-4BDB-80A2-47B9BF0015C7}"/>
              </a:ext>
            </a:extLst>
          </p:cNvPr>
          <p:cNvCxnSpPr/>
          <p:nvPr/>
        </p:nvCxnSpPr>
        <p:spPr>
          <a:xfrm>
            <a:off x="5499040" y="3136555"/>
            <a:ext cx="0" cy="2273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11</a:t>
            </a:r>
          </a:p>
        </p:txBody>
      </p:sp>
    </p:spTree>
    <p:extLst>
      <p:ext uri="{BB962C8B-B14F-4D97-AF65-F5344CB8AC3E}">
        <p14:creationId xmlns:p14="http://schemas.microsoft.com/office/powerpoint/2010/main" val="247467958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1686175" y="2213449"/>
            <a:ext cx="832455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DE4E9A4-5B37-4719-A9DD-35107B03DC1E}"/>
              </a:ext>
            </a:extLst>
          </p:cNvPr>
          <p:cNvCxnSpPr>
            <a:cxnSpLocks/>
          </p:cNvCxnSpPr>
          <p:nvPr/>
        </p:nvCxnSpPr>
        <p:spPr>
          <a:xfrm flipV="1">
            <a:off x="6668766" y="1078745"/>
            <a:ext cx="678334" cy="16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B2B4DBE-A4DB-420D-9F97-212F1DC83638}"/>
              </a:ext>
            </a:extLst>
          </p:cNvPr>
          <p:cNvSpPr txBox="1"/>
          <p:nvPr/>
        </p:nvSpPr>
        <p:spPr>
          <a:xfrm>
            <a:off x="5048437" y="121594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11)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636A45-198A-4112-A654-02CFC147ACBC}"/>
              </a:ext>
            </a:extLst>
          </p:cNvPr>
          <p:cNvCxnSpPr>
            <a:cxnSpLocks/>
          </p:cNvCxnSpPr>
          <p:nvPr/>
        </p:nvCxnSpPr>
        <p:spPr>
          <a:xfrm flipV="1">
            <a:off x="7007933" y="1075167"/>
            <a:ext cx="524226" cy="431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3B677B9-76C8-4A4C-8170-13A7DB352BCF}"/>
              </a:ext>
            </a:extLst>
          </p:cNvPr>
          <p:cNvSpPr txBox="1"/>
          <p:nvPr/>
        </p:nvSpPr>
        <p:spPr>
          <a:xfrm>
            <a:off x="5499040" y="152112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43)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CB7D376-A42E-485D-86F3-970943181896}"/>
              </a:ext>
            </a:extLst>
          </p:cNvPr>
          <p:cNvCxnSpPr>
            <a:cxnSpLocks/>
          </p:cNvCxnSpPr>
          <p:nvPr/>
        </p:nvCxnSpPr>
        <p:spPr>
          <a:xfrm flipV="1">
            <a:off x="7347100" y="1061071"/>
            <a:ext cx="339167" cy="765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2F259C7-FC19-4CB5-BBC4-21C0D35BB35F}"/>
              </a:ext>
            </a:extLst>
          </p:cNvPr>
          <p:cNvSpPr txBox="1"/>
          <p:nvPr/>
        </p:nvSpPr>
        <p:spPr>
          <a:xfrm>
            <a:off x="6415061" y="18201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BE83744-A470-4576-A30A-4D11A990EC9B}"/>
              </a:ext>
            </a:extLst>
          </p:cNvPr>
          <p:cNvCxnSpPr>
            <a:cxnSpLocks/>
          </p:cNvCxnSpPr>
          <p:nvPr/>
        </p:nvCxnSpPr>
        <p:spPr>
          <a:xfrm flipV="1">
            <a:off x="5046444" y="1448221"/>
            <a:ext cx="1125535" cy="756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0FA2523-ECDB-4F53-8BCB-31B427A723A2}"/>
              </a:ext>
            </a:extLst>
          </p:cNvPr>
          <p:cNvSpPr txBox="1"/>
          <p:nvPr/>
        </p:nvSpPr>
        <p:spPr>
          <a:xfrm>
            <a:off x="3978176" y="21308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667AF1-FB54-4044-BFD8-45529739D2B5}"/>
              </a:ext>
            </a:extLst>
          </p:cNvPr>
          <p:cNvSpPr txBox="1"/>
          <p:nvPr/>
        </p:nvSpPr>
        <p:spPr>
          <a:xfrm>
            <a:off x="4571682" y="2342200"/>
            <a:ext cx="13680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C28A3F6-F027-44A6-A63A-8153B9A54AE4}"/>
              </a:ext>
            </a:extLst>
          </p:cNvPr>
          <p:cNvCxnSpPr>
            <a:cxnSpLocks/>
          </p:cNvCxnSpPr>
          <p:nvPr/>
        </p:nvCxnSpPr>
        <p:spPr>
          <a:xfrm flipV="1">
            <a:off x="5499040" y="1448221"/>
            <a:ext cx="916021" cy="959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B645014-EE4F-4719-82EA-CA5207BBFDE1}"/>
              </a:ext>
            </a:extLst>
          </p:cNvPr>
          <p:cNvCxnSpPr>
            <a:cxnSpLocks/>
          </p:cNvCxnSpPr>
          <p:nvPr/>
        </p:nvCxnSpPr>
        <p:spPr>
          <a:xfrm flipV="1">
            <a:off x="5582093" y="1448221"/>
            <a:ext cx="1086673" cy="12875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7427A2CA-0D7C-44B8-8604-01728B9BEE4C}"/>
              </a:ext>
            </a:extLst>
          </p:cNvPr>
          <p:cNvSpPr txBox="1"/>
          <p:nvPr/>
        </p:nvSpPr>
        <p:spPr>
          <a:xfrm>
            <a:off x="4696207" y="272513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FD7BD5A-3C68-4BDB-80A2-47B9BF0015C7}"/>
              </a:ext>
            </a:extLst>
          </p:cNvPr>
          <p:cNvCxnSpPr/>
          <p:nvPr/>
        </p:nvCxnSpPr>
        <p:spPr>
          <a:xfrm>
            <a:off x="5499040" y="3136555"/>
            <a:ext cx="0" cy="2273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</a:t>
            </a:r>
            <a:r>
              <a:rPr lang="en-MY"/>
              <a:t>traversal : 11</a:t>
            </a:r>
            <a:endParaRPr lang="en-MY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4FF05E2-26B7-4F1D-969F-B32CFA150361}"/>
              </a:ext>
            </a:extLst>
          </p:cNvPr>
          <p:cNvSpPr txBox="1"/>
          <p:nvPr/>
        </p:nvSpPr>
        <p:spPr>
          <a:xfrm>
            <a:off x="5879888" y="225365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C46CD3D-7F17-48E1-B16A-8B5894CADD00}"/>
              </a:ext>
            </a:extLst>
          </p:cNvPr>
          <p:cNvCxnSpPr>
            <a:cxnSpLocks/>
          </p:cNvCxnSpPr>
          <p:nvPr/>
        </p:nvCxnSpPr>
        <p:spPr>
          <a:xfrm flipV="1">
            <a:off x="6668766" y="1792951"/>
            <a:ext cx="42804" cy="476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204526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1686175" y="2213449"/>
            <a:ext cx="832455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DE4E9A4-5B37-4719-A9DD-35107B03DC1E}"/>
              </a:ext>
            </a:extLst>
          </p:cNvPr>
          <p:cNvCxnSpPr>
            <a:cxnSpLocks/>
          </p:cNvCxnSpPr>
          <p:nvPr/>
        </p:nvCxnSpPr>
        <p:spPr>
          <a:xfrm flipV="1">
            <a:off x="6668766" y="1078745"/>
            <a:ext cx="678334" cy="16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B2B4DBE-A4DB-420D-9F97-212F1DC83638}"/>
              </a:ext>
            </a:extLst>
          </p:cNvPr>
          <p:cNvSpPr txBox="1"/>
          <p:nvPr/>
        </p:nvSpPr>
        <p:spPr>
          <a:xfrm>
            <a:off x="5048437" y="121594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11)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636A45-198A-4112-A654-02CFC147ACBC}"/>
              </a:ext>
            </a:extLst>
          </p:cNvPr>
          <p:cNvCxnSpPr>
            <a:cxnSpLocks/>
          </p:cNvCxnSpPr>
          <p:nvPr/>
        </p:nvCxnSpPr>
        <p:spPr>
          <a:xfrm flipV="1">
            <a:off x="7007933" y="1075167"/>
            <a:ext cx="524226" cy="431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3B677B9-76C8-4A4C-8170-13A7DB352BCF}"/>
              </a:ext>
            </a:extLst>
          </p:cNvPr>
          <p:cNvSpPr txBox="1"/>
          <p:nvPr/>
        </p:nvSpPr>
        <p:spPr>
          <a:xfrm>
            <a:off x="5499040" y="152112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43)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CB7D376-A42E-485D-86F3-970943181896}"/>
              </a:ext>
            </a:extLst>
          </p:cNvPr>
          <p:cNvCxnSpPr>
            <a:cxnSpLocks/>
          </p:cNvCxnSpPr>
          <p:nvPr/>
        </p:nvCxnSpPr>
        <p:spPr>
          <a:xfrm flipV="1">
            <a:off x="7347100" y="1061071"/>
            <a:ext cx="339167" cy="765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2F259C7-FC19-4CB5-BBC4-21C0D35BB35F}"/>
              </a:ext>
            </a:extLst>
          </p:cNvPr>
          <p:cNvSpPr txBox="1"/>
          <p:nvPr/>
        </p:nvSpPr>
        <p:spPr>
          <a:xfrm>
            <a:off x="6415061" y="18201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BE83744-A470-4576-A30A-4D11A990EC9B}"/>
              </a:ext>
            </a:extLst>
          </p:cNvPr>
          <p:cNvCxnSpPr>
            <a:cxnSpLocks/>
          </p:cNvCxnSpPr>
          <p:nvPr/>
        </p:nvCxnSpPr>
        <p:spPr>
          <a:xfrm flipV="1">
            <a:off x="5046444" y="1448221"/>
            <a:ext cx="1125535" cy="756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0FA2523-ECDB-4F53-8BCB-31B427A723A2}"/>
              </a:ext>
            </a:extLst>
          </p:cNvPr>
          <p:cNvSpPr txBox="1"/>
          <p:nvPr/>
        </p:nvSpPr>
        <p:spPr>
          <a:xfrm>
            <a:off x="3978176" y="21308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667AF1-FB54-4044-BFD8-45529739D2B5}"/>
              </a:ext>
            </a:extLst>
          </p:cNvPr>
          <p:cNvSpPr txBox="1"/>
          <p:nvPr/>
        </p:nvSpPr>
        <p:spPr>
          <a:xfrm>
            <a:off x="4571682" y="2342200"/>
            <a:ext cx="13680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C28A3F6-F027-44A6-A63A-8153B9A54AE4}"/>
              </a:ext>
            </a:extLst>
          </p:cNvPr>
          <p:cNvCxnSpPr>
            <a:cxnSpLocks/>
          </p:cNvCxnSpPr>
          <p:nvPr/>
        </p:nvCxnSpPr>
        <p:spPr>
          <a:xfrm flipV="1">
            <a:off x="5499040" y="1448221"/>
            <a:ext cx="916021" cy="959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B645014-EE4F-4719-82EA-CA5207BBFDE1}"/>
              </a:ext>
            </a:extLst>
          </p:cNvPr>
          <p:cNvCxnSpPr>
            <a:cxnSpLocks/>
          </p:cNvCxnSpPr>
          <p:nvPr/>
        </p:nvCxnSpPr>
        <p:spPr>
          <a:xfrm flipV="1">
            <a:off x="5582093" y="1448221"/>
            <a:ext cx="1086673" cy="12875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7427A2CA-0D7C-44B8-8604-01728B9BEE4C}"/>
              </a:ext>
            </a:extLst>
          </p:cNvPr>
          <p:cNvSpPr txBox="1"/>
          <p:nvPr/>
        </p:nvSpPr>
        <p:spPr>
          <a:xfrm>
            <a:off x="4696207" y="272513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FD7BD5A-3C68-4BDB-80A2-47B9BF0015C7}"/>
              </a:ext>
            </a:extLst>
          </p:cNvPr>
          <p:cNvCxnSpPr/>
          <p:nvPr/>
        </p:nvCxnSpPr>
        <p:spPr>
          <a:xfrm>
            <a:off x="5499040" y="3136555"/>
            <a:ext cx="0" cy="2273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</a:t>
            </a:r>
            <a:r>
              <a:rPr lang="en-MY"/>
              <a:t>traversal : 11</a:t>
            </a:r>
            <a:endParaRPr lang="en-MY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4FF05E2-26B7-4F1D-969F-B32CFA150361}"/>
              </a:ext>
            </a:extLst>
          </p:cNvPr>
          <p:cNvSpPr txBox="1"/>
          <p:nvPr/>
        </p:nvSpPr>
        <p:spPr>
          <a:xfrm>
            <a:off x="5879888" y="225365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C46CD3D-7F17-48E1-B16A-8B5894CADD00}"/>
              </a:ext>
            </a:extLst>
          </p:cNvPr>
          <p:cNvCxnSpPr>
            <a:cxnSpLocks/>
          </p:cNvCxnSpPr>
          <p:nvPr/>
        </p:nvCxnSpPr>
        <p:spPr>
          <a:xfrm flipV="1">
            <a:off x="6668766" y="1792951"/>
            <a:ext cx="42804" cy="476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C44AA5CD-733A-4E5D-B913-A8E62182C0A8}"/>
              </a:ext>
            </a:extLst>
          </p:cNvPr>
          <p:cNvSpPr txBox="1"/>
          <p:nvPr/>
        </p:nvSpPr>
        <p:spPr>
          <a:xfrm>
            <a:off x="6032288" y="240605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85B5BCF-4488-4D32-B310-439A654685E0}"/>
              </a:ext>
            </a:extLst>
          </p:cNvPr>
          <p:cNvCxnSpPr>
            <a:cxnSpLocks/>
          </p:cNvCxnSpPr>
          <p:nvPr/>
        </p:nvCxnSpPr>
        <p:spPr>
          <a:xfrm flipH="1" flipV="1">
            <a:off x="7007933" y="1751589"/>
            <a:ext cx="339167" cy="665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467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4848451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5E3249-98DC-4762-A131-23AAEE2C8348}"/>
              </a:ext>
            </a:extLst>
          </p:cNvPr>
          <p:cNvSpPr/>
          <p:nvPr/>
        </p:nvSpPr>
        <p:spPr>
          <a:xfrm>
            <a:off x="4981358" y="2096008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7E224C8-6119-4DF0-87BA-5C1E0E50B050}"/>
              </a:ext>
            </a:extLst>
          </p:cNvPr>
          <p:cNvGrpSpPr/>
          <p:nvPr/>
        </p:nvGrpSpPr>
        <p:grpSpPr>
          <a:xfrm>
            <a:off x="4066954" y="3344223"/>
            <a:ext cx="1089842" cy="307777"/>
            <a:chOff x="4066954" y="3344223"/>
            <a:chExt cx="1089842" cy="307777"/>
          </a:xfrm>
        </p:grpSpPr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1743DF68-F77E-4CD9-905A-584A4A1229E0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B6B8BFD-1DDA-4B81-BF7F-7B2FE35E8260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90416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DE4E9A4-5B37-4719-A9DD-35107B03DC1E}"/>
              </a:ext>
            </a:extLst>
          </p:cNvPr>
          <p:cNvCxnSpPr>
            <a:cxnSpLocks/>
          </p:cNvCxnSpPr>
          <p:nvPr/>
        </p:nvCxnSpPr>
        <p:spPr>
          <a:xfrm flipV="1">
            <a:off x="6668766" y="1078745"/>
            <a:ext cx="678334" cy="16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B2B4DBE-A4DB-420D-9F97-212F1DC83638}"/>
              </a:ext>
            </a:extLst>
          </p:cNvPr>
          <p:cNvSpPr txBox="1"/>
          <p:nvPr/>
        </p:nvSpPr>
        <p:spPr>
          <a:xfrm>
            <a:off x="5048437" y="121594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11)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636A45-198A-4112-A654-02CFC147ACBC}"/>
              </a:ext>
            </a:extLst>
          </p:cNvPr>
          <p:cNvCxnSpPr>
            <a:cxnSpLocks/>
          </p:cNvCxnSpPr>
          <p:nvPr/>
        </p:nvCxnSpPr>
        <p:spPr>
          <a:xfrm flipV="1">
            <a:off x="7007933" y="1075167"/>
            <a:ext cx="524226" cy="431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3B677B9-76C8-4A4C-8170-13A7DB352BCF}"/>
              </a:ext>
            </a:extLst>
          </p:cNvPr>
          <p:cNvSpPr txBox="1"/>
          <p:nvPr/>
        </p:nvSpPr>
        <p:spPr>
          <a:xfrm>
            <a:off x="5499040" y="152112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43)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CB7D376-A42E-485D-86F3-970943181896}"/>
              </a:ext>
            </a:extLst>
          </p:cNvPr>
          <p:cNvCxnSpPr>
            <a:cxnSpLocks/>
          </p:cNvCxnSpPr>
          <p:nvPr/>
        </p:nvCxnSpPr>
        <p:spPr>
          <a:xfrm flipV="1">
            <a:off x="7347100" y="1061071"/>
            <a:ext cx="339167" cy="765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2F259C7-FC19-4CB5-BBC4-21C0D35BB35F}"/>
              </a:ext>
            </a:extLst>
          </p:cNvPr>
          <p:cNvSpPr txBox="1"/>
          <p:nvPr/>
        </p:nvSpPr>
        <p:spPr>
          <a:xfrm>
            <a:off x="6415061" y="18201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BE83744-A470-4576-A30A-4D11A990EC9B}"/>
              </a:ext>
            </a:extLst>
          </p:cNvPr>
          <p:cNvCxnSpPr>
            <a:cxnSpLocks/>
          </p:cNvCxnSpPr>
          <p:nvPr/>
        </p:nvCxnSpPr>
        <p:spPr>
          <a:xfrm flipV="1">
            <a:off x="5046444" y="1448221"/>
            <a:ext cx="1125535" cy="756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0FA2523-ECDB-4F53-8BCB-31B427A723A2}"/>
              </a:ext>
            </a:extLst>
          </p:cNvPr>
          <p:cNvSpPr txBox="1"/>
          <p:nvPr/>
        </p:nvSpPr>
        <p:spPr>
          <a:xfrm>
            <a:off x="3978176" y="21308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667AF1-FB54-4044-BFD8-45529739D2B5}"/>
              </a:ext>
            </a:extLst>
          </p:cNvPr>
          <p:cNvSpPr txBox="1"/>
          <p:nvPr/>
        </p:nvSpPr>
        <p:spPr>
          <a:xfrm>
            <a:off x="4571682" y="2342200"/>
            <a:ext cx="13680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C28A3F6-F027-44A6-A63A-8153B9A54AE4}"/>
              </a:ext>
            </a:extLst>
          </p:cNvPr>
          <p:cNvCxnSpPr>
            <a:cxnSpLocks/>
          </p:cNvCxnSpPr>
          <p:nvPr/>
        </p:nvCxnSpPr>
        <p:spPr>
          <a:xfrm flipV="1">
            <a:off x="5499040" y="1448221"/>
            <a:ext cx="916021" cy="959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B645014-EE4F-4719-82EA-CA5207BBFDE1}"/>
              </a:ext>
            </a:extLst>
          </p:cNvPr>
          <p:cNvCxnSpPr>
            <a:cxnSpLocks/>
          </p:cNvCxnSpPr>
          <p:nvPr/>
        </p:nvCxnSpPr>
        <p:spPr>
          <a:xfrm flipV="1">
            <a:off x="5582093" y="1448221"/>
            <a:ext cx="1086673" cy="12875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7427A2CA-0D7C-44B8-8604-01728B9BEE4C}"/>
              </a:ext>
            </a:extLst>
          </p:cNvPr>
          <p:cNvSpPr txBox="1"/>
          <p:nvPr/>
        </p:nvSpPr>
        <p:spPr>
          <a:xfrm>
            <a:off x="4696207" y="272513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FD7BD5A-3C68-4BDB-80A2-47B9BF0015C7}"/>
              </a:ext>
            </a:extLst>
          </p:cNvPr>
          <p:cNvCxnSpPr/>
          <p:nvPr/>
        </p:nvCxnSpPr>
        <p:spPr>
          <a:xfrm>
            <a:off x="5499040" y="3136555"/>
            <a:ext cx="0" cy="2273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11 43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4FF05E2-26B7-4F1D-969F-B32CFA150361}"/>
              </a:ext>
            </a:extLst>
          </p:cNvPr>
          <p:cNvSpPr txBox="1"/>
          <p:nvPr/>
        </p:nvSpPr>
        <p:spPr>
          <a:xfrm>
            <a:off x="5879888" y="225365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C46CD3D-7F17-48E1-B16A-8B5894CADD00}"/>
              </a:ext>
            </a:extLst>
          </p:cNvPr>
          <p:cNvCxnSpPr>
            <a:cxnSpLocks/>
          </p:cNvCxnSpPr>
          <p:nvPr/>
        </p:nvCxnSpPr>
        <p:spPr>
          <a:xfrm flipV="1">
            <a:off x="6668766" y="1792951"/>
            <a:ext cx="42804" cy="476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C44AA5CD-733A-4E5D-B913-A8E62182C0A8}"/>
              </a:ext>
            </a:extLst>
          </p:cNvPr>
          <p:cNvSpPr txBox="1"/>
          <p:nvPr/>
        </p:nvSpPr>
        <p:spPr>
          <a:xfrm>
            <a:off x="6032288" y="240605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85B5BCF-4488-4D32-B310-439A654685E0}"/>
              </a:ext>
            </a:extLst>
          </p:cNvPr>
          <p:cNvCxnSpPr>
            <a:cxnSpLocks/>
          </p:cNvCxnSpPr>
          <p:nvPr/>
        </p:nvCxnSpPr>
        <p:spPr>
          <a:xfrm flipH="1" flipV="1">
            <a:off x="7007933" y="1751589"/>
            <a:ext cx="339167" cy="665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831FDB9-A9F5-4E00-B760-E659077B475F}"/>
              </a:ext>
            </a:extLst>
          </p:cNvPr>
          <p:cNvCxnSpPr>
            <a:cxnSpLocks/>
          </p:cNvCxnSpPr>
          <p:nvPr/>
        </p:nvCxnSpPr>
        <p:spPr>
          <a:xfrm flipV="1">
            <a:off x="7188959" y="1751589"/>
            <a:ext cx="0" cy="1384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5F39BFAC-98D1-42E4-AEBB-D2B43B137609}"/>
              </a:ext>
            </a:extLst>
          </p:cNvPr>
          <p:cNvSpPr txBox="1"/>
          <p:nvPr/>
        </p:nvSpPr>
        <p:spPr>
          <a:xfrm>
            <a:off x="6390244" y="30556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55E2A2E-371C-49E2-AA7F-B95128F632BD}"/>
              </a:ext>
            </a:extLst>
          </p:cNvPr>
          <p:cNvCxnSpPr/>
          <p:nvPr/>
        </p:nvCxnSpPr>
        <p:spPr>
          <a:xfrm>
            <a:off x="7183878" y="3332616"/>
            <a:ext cx="0" cy="2273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95905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DE4E9A4-5B37-4719-A9DD-35107B03DC1E}"/>
              </a:ext>
            </a:extLst>
          </p:cNvPr>
          <p:cNvCxnSpPr>
            <a:cxnSpLocks/>
          </p:cNvCxnSpPr>
          <p:nvPr/>
        </p:nvCxnSpPr>
        <p:spPr>
          <a:xfrm flipV="1">
            <a:off x="6668766" y="1078745"/>
            <a:ext cx="678334" cy="16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B2B4DBE-A4DB-420D-9F97-212F1DC83638}"/>
              </a:ext>
            </a:extLst>
          </p:cNvPr>
          <p:cNvSpPr txBox="1"/>
          <p:nvPr/>
        </p:nvSpPr>
        <p:spPr>
          <a:xfrm>
            <a:off x="5048437" y="121594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11)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636A45-198A-4112-A654-02CFC147ACBC}"/>
              </a:ext>
            </a:extLst>
          </p:cNvPr>
          <p:cNvCxnSpPr>
            <a:cxnSpLocks/>
          </p:cNvCxnSpPr>
          <p:nvPr/>
        </p:nvCxnSpPr>
        <p:spPr>
          <a:xfrm flipV="1">
            <a:off x="7007933" y="1075167"/>
            <a:ext cx="524226" cy="431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3B677B9-76C8-4A4C-8170-13A7DB352BCF}"/>
              </a:ext>
            </a:extLst>
          </p:cNvPr>
          <p:cNvSpPr txBox="1"/>
          <p:nvPr/>
        </p:nvSpPr>
        <p:spPr>
          <a:xfrm>
            <a:off x="5499040" y="152112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43)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CB7D376-A42E-485D-86F3-970943181896}"/>
              </a:ext>
            </a:extLst>
          </p:cNvPr>
          <p:cNvCxnSpPr>
            <a:cxnSpLocks/>
          </p:cNvCxnSpPr>
          <p:nvPr/>
        </p:nvCxnSpPr>
        <p:spPr>
          <a:xfrm flipV="1">
            <a:off x="7347100" y="1061071"/>
            <a:ext cx="339167" cy="765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2F259C7-FC19-4CB5-BBC4-21C0D35BB35F}"/>
              </a:ext>
            </a:extLst>
          </p:cNvPr>
          <p:cNvSpPr txBox="1"/>
          <p:nvPr/>
        </p:nvSpPr>
        <p:spPr>
          <a:xfrm>
            <a:off x="6415061" y="18201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BE83744-A470-4576-A30A-4D11A990EC9B}"/>
              </a:ext>
            </a:extLst>
          </p:cNvPr>
          <p:cNvCxnSpPr>
            <a:cxnSpLocks/>
          </p:cNvCxnSpPr>
          <p:nvPr/>
        </p:nvCxnSpPr>
        <p:spPr>
          <a:xfrm flipV="1">
            <a:off x="5046444" y="1448221"/>
            <a:ext cx="1125535" cy="756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0FA2523-ECDB-4F53-8BCB-31B427A723A2}"/>
              </a:ext>
            </a:extLst>
          </p:cNvPr>
          <p:cNvSpPr txBox="1"/>
          <p:nvPr/>
        </p:nvSpPr>
        <p:spPr>
          <a:xfrm>
            <a:off x="3978176" y="21308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667AF1-FB54-4044-BFD8-45529739D2B5}"/>
              </a:ext>
            </a:extLst>
          </p:cNvPr>
          <p:cNvSpPr txBox="1"/>
          <p:nvPr/>
        </p:nvSpPr>
        <p:spPr>
          <a:xfrm>
            <a:off x="4571682" y="2342200"/>
            <a:ext cx="13680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C28A3F6-F027-44A6-A63A-8153B9A54AE4}"/>
              </a:ext>
            </a:extLst>
          </p:cNvPr>
          <p:cNvCxnSpPr>
            <a:cxnSpLocks/>
          </p:cNvCxnSpPr>
          <p:nvPr/>
        </p:nvCxnSpPr>
        <p:spPr>
          <a:xfrm flipV="1">
            <a:off x="5499040" y="1448221"/>
            <a:ext cx="916021" cy="959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B645014-EE4F-4719-82EA-CA5207BBFDE1}"/>
              </a:ext>
            </a:extLst>
          </p:cNvPr>
          <p:cNvCxnSpPr>
            <a:cxnSpLocks/>
          </p:cNvCxnSpPr>
          <p:nvPr/>
        </p:nvCxnSpPr>
        <p:spPr>
          <a:xfrm flipV="1">
            <a:off x="5582093" y="1448221"/>
            <a:ext cx="1086673" cy="12875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7427A2CA-0D7C-44B8-8604-01728B9BEE4C}"/>
              </a:ext>
            </a:extLst>
          </p:cNvPr>
          <p:cNvSpPr txBox="1"/>
          <p:nvPr/>
        </p:nvSpPr>
        <p:spPr>
          <a:xfrm>
            <a:off x="4696207" y="272513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FD7BD5A-3C68-4BDB-80A2-47B9BF0015C7}"/>
              </a:ext>
            </a:extLst>
          </p:cNvPr>
          <p:cNvCxnSpPr/>
          <p:nvPr/>
        </p:nvCxnSpPr>
        <p:spPr>
          <a:xfrm>
            <a:off x="5499040" y="3136555"/>
            <a:ext cx="0" cy="2273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11 43 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4FF05E2-26B7-4F1D-969F-B32CFA150361}"/>
              </a:ext>
            </a:extLst>
          </p:cNvPr>
          <p:cNvSpPr txBox="1"/>
          <p:nvPr/>
        </p:nvSpPr>
        <p:spPr>
          <a:xfrm>
            <a:off x="5879888" y="225365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C46CD3D-7F17-48E1-B16A-8B5894CADD00}"/>
              </a:ext>
            </a:extLst>
          </p:cNvPr>
          <p:cNvCxnSpPr>
            <a:cxnSpLocks/>
          </p:cNvCxnSpPr>
          <p:nvPr/>
        </p:nvCxnSpPr>
        <p:spPr>
          <a:xfrm flipV="1">
            <a:off x="6668766" y="1792951"/>
            <a:ext cx="42804" cy="476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C44AA5CD-733A-4E5D-B913-A8E62182C0A8}"/>
              </a:ext>
            </a:extLst>
          </p:cNvPr>
          <p:cNvSpPr txBox="1"/>
          <p:nvPr/>
        </p:nvSpPr>
        <p:spPr>
          <a:xfrm>
            <a:off x="6032288" y="240605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85B5BCF-4488-4D32-B310-439A654685E0}"/>
              </a:ext>
            </a:extLst>
          </p:cNvPr>
          <p:cNvCxnSpPr>
            <a:cxnSpLocks/>
          </p:cNvCxnSpPr>
          <p:nvPr/>
        </p:nvCxnSpPr>
        <p:spPr>
          <a:xfrm flipH="1" flipV="1">
            <a:off x="7007933" y="1751589"/>
            <a:ext cx="339167" cy="665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831FDB9-A9F5-4E00-B760-E659077B475F}"/>
              </a:ext>
            </a:extLst>
          </p:cNvPr>
          <p:cNvCxnSpPr>
            <a:cxnSpLocks/>
          </p:cNvCxnSpPr>
          <p:nvPr/>
        </p:nvCxnSpPr>
        <p:spPr>
          <a:xfrm flipV="1">
            <a:off x="7188959" y="1751589"/>
            <a:ext cx="0" cy="1384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5F39BFAC-98D1-42E4-AEBB-D2B43B137609}"/>
              </a:ext>
            </a:extLst>
          </p:cNvPr>
          <p:cNvSpPr txBox="1"/>
          <p:nvPr/>
        </p:nvSpPr>
        <p:spPr>
          <a:xfrm>
            <a:off x="6390244" y="30556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55E2A2E-371C-49E2-AA7F-B95128F632BD}"/>
              </a:ext>
            </a:extLst>
          </p:cNvPr>
          <p:cNvCxnSpPr/>
          <p:nvPr/>
        </p:nvCxnSpPr>
        <p:spPr>
          <a:xfrm>
            <a:off x="7183878" y="3332616"/>
            <a:ext cx="0" cy="2273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960366E-8A43-4E12-A6CB-76A78916B577}"/>
              </a:ext>
            </a:extLst>
          </p:cNvPr>
          <p:cNvCxnSpPr>
            <a:cxnSpLocks/>
          </p:cNvCxnSpPr>
          <p:nvPr/>
        </p:nvCxnSpPr>
        <p:spPr>
          <a:xfrm>
            <a:off x="7804110" y="2091830"/>
            <a:ext cx="0" cy="3514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759802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DE4E9A4-5B37-4719-A9DD-35107B03DC1E}"/>
              </a:ext>
            </a:extLst>
          </p:cNvPr>
          <p:cNvCxnSpPr>
            <a:cxnSpLocks/>
          </p:cNvCxnSpPr>
          <p:nvPr/>
        </p:nvCxnSpPr>
        <p:spPr>
          <a:xfrm flipV="1">
            <a:off x="6668766" y="1078745"/>
            <a:ext cx="678334" cy="16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B2B4DBE-A4DB-420D-9F97-212F1DC83638}"/>
              </a:ext>
            </a:extLst>
          </p:cNvPr>
          <p:cNvSpPr txBox="1"/>
          <p:nvPr/>
        </p:nvSpPr>
        <p:spPr>
          <a:xfrm>
            <a:off x="5048437" y="121594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11)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636A45-198A-4112-A654-02CFC147ACBC}"/>
              </a:ext>
            </a:extLst>
          </p:cNvPr>
          <p:cNvCxnSpPr>
            <a:cxnSpLocks/>
          </p:cNvCxnSpPr>
          <p:nvPr/>
        </p:nvCxnSpPr>
        <p:spPr>
          <a:xfrm flipV="1">
            <a:off x="7007933" y="1075167"/>
            <a:ext cx="524226" cy="431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3B677B9-76C8-4A4C-8170-13A7DB352BCF}"/>
              </a:ext>
            </a:extLst>
          </p:cNvPr>
          <p:cNvSpPr txBox="1"/>
          <p:nvPr/>
        </p:nvSpPr>
        <p:spPr>
          <a:xfrm>
            <a:off x="5499040" y="152112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null </a:t>
            </a:r>
            <a:r>
              <a:rPr lang="en-US" sz="1200" dirty="0" err="1"/>
              <a:t>null</a:t>
            </a:r>
            <a:r>
              <a:rPr lang="en-US" sz="1200" dirty="0"/>
              <a:t> 43)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CB7D376-A42E-485D-86F3-970943181896}"/>
              </a:ext>
            </a:extLst>
          </p:cNvPr>
          <p:cNvCxnSpPr>
            <a:cxnSpLocks/>
          </p:cNvCxnSpPr>
          <p:nvPr/>
        </p:nvCxnSpPr>
        <p:spPr>
          <a:xfrm flipV="1">
            <a:off x="7347100" y="1061071"/>
            <a:ext cx="339167" cy="765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2F259C7-FC19-4CB5-BBC4-21C0D35BB35F}"/>
              </a:ext>
            </a:extLst>
          </p:cNvPr>
          <p:cNvSpPr txBox="1"/>
          <p:nvPr/>
        </p:nvSpPr>
        <p:spPr>
          <a:xfrm>
            <a:off x="6415061" y="18201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BE83744-A470-4576-A30A-4D11A990EC9B}"/>
              </a:ext>
            </a:extLst>
          </p:cNvPr>
          <p:cNvCxnSpPr>
            <a:cxnSpLocks/>
          </p:cNvCxnSpPr>
          <p:nvPr/>
        </p:nvCxnSpPr>
        <p:spPr>
          <a:xfrm flipV="1">
            <a:off x="5046444" y="1448221"/>
            <a:ext cx="1125535" cy="756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0FA2523-ECDB-4F53-8BCB-31B427A723A2}"/>
              </a:ext>
            </a:extLst>
          </p:cNvPr>
          <p:cNvSpPr txBox="1"/>
          <p:nvPr/>
        </p:nvSpPr>
        <p:spPr>
          <a:xfrm>
            <a:off x="3978176" y="21308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667AF1-FB54-4044-BFD8-45529739D2B5}"/>
              </a:ext>
            </a:extLst>
          </p:cNvPr>
          <p:cNvSpPr txBox="1"/>
          <p:nvPr/>
        </p:nvSpPr>
        <p:spPr>
          <a:xfrm>
            <a:off x="4571682" y="2342200"/>
            <a:ext cx="13680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C28A3F6-F027-44A6-A63A-8153B9A54AE4}"/>
              </a:ext>
            </a:extLst>
          </p:cNvPr>
          <p:cNvCxnSpPr>
            <a:cxnSpLocks/>
          </p:cNvCxnSpPr>
          <p:nvPr/>
        </p:nvCxnSpPr>
        <p:spPr>
          <a:xfrm flipV="1">
            <a:off x="5499040" y="1448221"/>
            <a:ext cx="916021" cy="959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B645014-EE4F-4719-82EA-CA5207BBFDE1}"/>
              </a:ext>
            </a:extLst>
          </p:cNvPr>
          <p:cNvCxnSpPr>
            <a:cxnSpLocks/>
          </p:cNvCxnSpPr>
          <p:nvPr/>
        </p:nvCxnSpPr>
        <p:spPr>
          <a:xfrm flipV="1">
            <a:off x="5582093" y="1448221"/>
            <a:ext cx="1086673" cy="12875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7427A2CA-0D7C-44B8-8604-01728B9BEE4C}"/>
              </a:ext>
            </a:extLst>
          </p:cNvPr>
          <p:cNvSpPr txBox="1"/>
          <p:nvPr/>
        </p:nvSpPr>
        <p:spPr>
          <a:xfrm>
            <a:off x="4696207" y="272513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FD7BD5A-3C68-4BDB-80A2-47B9BF0015C7}"/>
              </a:ext>
            </a:extLst>
          </p:cNvPr>
          <p:cNvCxnSpPr/>
          <p:nvPr/>
        </p:nvCxnSpPr>
        <p:spPr>
          <a:xfrm>
            <a:off x="5499040" y="3136555"/>
            <a:ext cx="0" cy="2273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</a:t>
            </a:r>
            <a:r>
              <a:rPr lang="en-MY"/>
              <a:t>11 43 25</a:t>
            </a:r>
            <a:endParaRPr lang="en-MY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4FF05E2-26B7-4F1D-969F-B32CFA150361}"/>
              </a:ext>
            </a:extLst>
          </p:cNvPr>
          <p:cNvSpPr txBox="1"/>
          <p:nvPr/>
        </p:nvSpPr>
        <p:spPr>
          <a:xfrm>
            <a:off x="5879888" y="225365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C46CD3D-7F17-48E1-B16A-8B5894CADD00}"/>
              </a:ext>
            </a:extLst>
          </p:cNvPr>
          <p:cNvCxnSpPr>
            <a:cxnSpLocks/>
          </p:cNvCxnSpPr>
          <p:nvPr/>
        </p:nvCxnSpPr>
        <p:spPr>
          <a:xfrm flipV="1">
            <a:off x="6668766" y="1792951"/>
            <a:ext cx="42804" cy="476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C44AA5CD-733A-4E5D-B913-A8E62182C0A8}"/>
              </a:ext>
            </a:extLst>
          </p:cNvPr>
          <p:cNvSpPr txBox="1"/>
          <p:nvPr/>
        </p:nvSpPr>
        <p:spPr>
          <a:xfrm>
            <a:off x="6032288" y="240605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85B5BCF-4488-4D32-B310-439A654685E0}"/>
              </a:ext>
            </a:extLst>
          </p:cNvPr>
          <p:cNvCxnSpPr>
            <a:cxnSpLocks/>
          </p:cNvCxnSpPr>
          <p:nvPr/>
        </p:nvCxnSpPr>
        <p:spPr>
          <a:xfrm flipH="1" flipV="1">
            <a:off x="7007933" y="1751589"/>
            <a:ext cx="339167" cy="665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831FDB9-A9F5-4E00-B760-E659077B475F}"/>
              </a:ext>
            </a:extLst>
          </p:cNvPr>
          <p:cNvCxnSpPr>
            <a:cxnSpLocks/>
          </p:cNvCxnSpPr>
          <p:nvPr/>
        </p:nvCxnSpPr>
        <p:spPr>
          <a:xfrm flipV="1">
            <a:off x="7188959" y="1751589"/>
            <a:ext cx="0" cy="1384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5F39BFAC-98D1-42E4-AEBB-D2B43B137609}"/>
              </a:ext>
            </a:extLst>
          </p:cNvPr>
          <p:cNvSpPr txBox="1"/>
          <p:nvPr/>
        </p:nvSpPr>
        <p:spPr>
          <a:xfrm>
            <a:off x="6390244" y="30556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55E2A2E-371C-49E2-AA7F-B95128F632BD}"/>
              </a:ext>
            </a:extLst>
          </p:cNvPr>
          <p:cNvCxnSpPr/>
          <p:nvPr/>
        </p:nvCxnSpPr>
        <p:spPr>
          <a:xfrm>
            <a:off x="7183878" y="3332616"/>
            <a:ext cx="0" cy="2273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960366E-8A43-4E12-A6CB-76A78916B577}"/>
              </a:ext>
            </a:extLst>
          </p:cNvPr>
          <p:cNvCxnSpPr>
            <a:cxnSpLocks/>
          </p:cNvCxnSpPr>
          <p:nvPr/>
        </p:nvCxnSpPr>
        <p:spPr>
          <a:xfrm>
            <a:off x="7804110" y="2091830"/>
            <a:ext cx="0" cy="3514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4B427356-EA8E-4F0A-B76E-765BFAAEF923}"/>
              </a:ext>
            </a:extLst>
          </p:cNvPr>
          <p:cNvSpPr/>
          <p:nvPr/>
        </p:nvSpPr>
        <p:spPr>
          <a:xfrm>
            <a:off x="4471077" y="1201476"/>
            <a:ext cx="3960541" cy="23916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Speech Bubble: Rectangle 49">
            <a:extLst>
              <a:ext uri="{FF2B5EF4-FFF2-40B4-BE49-F238E27FC236}">
                <a16:creationId xmlns:a16="http://schemas.microsoft.com/office/drawing/2014/main" id="{A5DF7919-3F33-489E-8BC5-4384B9F3BBFE}"/>
              </a:ext>
            </a:extLst>
          </p:cNvPr>
          <p:cNvSpPr/>
          <p:nvPr/>
        </p:nvSpPr>
        <p:spPr>
          <a:xfrm>
            <a:off x="8726715" y="3883918"/>
            <a:ext cx="1759604" cy="1201806"/>
          </a:xfrm>
          <a:prstGeom prst="wedgeRectCallout">
            <a:avLst>
              <a:gd name="adj1" fmla="val -73404"/>
              <a:gd name="adj2" fmla="val -7109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We remove this part because of limitation of space</a:t>
            </a:r>
          </a:p>
        </p:txBody>
      </p:sp>
    </p:spTree>
    <p:extLst>
      <p:ext uri="{BB962C8B-B14F-4D97-AF65-F5344CB8AC3E}">
        <p14:creationId xmlns:p14="http://schemas.microsoft.com/office/powerpoint/2010/main" val="2333245814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</a:t>
            </a:r>
            <a:r>
              <a:rPr lang="en-MY"/>
              <a:t>11 43 25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84528059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2525381" y="2229487"/>
            <a:ext cx="832455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</a:t>
            </a:r>
            <a:r>
              <a:rPr lang="en-MY"/>
              <a:t>11 43 25</a:t>
            </a:r>
            <a:endParaRPr lang="en-MY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C9507E-9483-452B-9B7A-E6D9B6E208F6}"/>
              </a:ext>
            </a:extLst>
          </p:cNvPr>
          <p:cNvSpPr txBox="1"/>
          <p:nvPr/>
        </p:nvSpPr>
        <p:spPr>
          <a:xfrm>
            <a:off x="5551125" y="13685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65)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A21C214-0233-4E9C-9350-DDF27988DFE2}"/>
              </a:ext>
            </a:extLst>
          </p:cNvPr>
          <p:cNvCxnSpPr>
            <a:cxnSpLocks/>
          </p:cNvCxnSpPr>
          <p:nvPr/>
        </p:nvCxnSpPr>
        <p:spPr>
          <a:xfrm flipV="1">
            <a:off x="6889898" y="997717"/>
            <a:ext cx="2381694" cy="370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73483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3558458" y="2163333"/>
            <a:ext cx="917849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</a:t>
            </a:r>
            <a:r>
              <a:rPr lang="en-MY"/>
              <a:t>11 43 25</a:t>
            </a:r>
            <a:endParaRPr lang="en-MY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C9507E-9483-452B-9B7A-E6D9B6E208F6}"/>
              </a:ext>
            </a:extLst>
          </p:cNvPr>
          <p:cNvSpPr txBox="1"/>
          <p:nvPr/>
        </p:nvSpPr>
        <p:spPr>
          <a:xfrm>
            <a:off x="5551125" y="13685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65)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A21C214-0233-4E9C-9350-DDF27988DFE2}"/>
              </a:ext>
            </a:extLst>
          </p:cNvPr>
          <p:cNvCxnSpPr>
            <a:cxnSpLocks/>
          </p:cNvCxnSpPr>
          <p:nvPr/>
        </p:nvCxnSpPr>
        <p:spPr>
          <a:xfrm flipV="1">
            <a:off x="6889898" y="997717"/>
            <a:ext cx="2381694" cy="370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276D8A5-094D-4B03-863B-150FEEF2D9DA}"/>
              </a:ext>
            </a:extLst>
          </p:cNvPr>
          <p:cNvCxnSpPr>
            <a:cxnSpLocks/>
          </p:cNvCxnSpPr>
          <p:nvPr/>
        </p:nvCxnSpPr>
        <p:spPr>
          <a:xfrm flipV="1">
            <a:off x="8506007" y="997716"/>
            <a:ext cx="905158" cy="339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BCE78E-CBB6-47C4-94E5-FA74A285992F}"/>
              </a:ext>
            </a:extLst>
          </p:cNvPr>
          <p:cNvSpPr txBox="1"/>
          <p:nvPr/>
        </p:nvSpPr>
        <p:spPr>
          <a:xfrm>
            <a:off x="7188959" y="134005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93)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8823037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3558458" y="2163333"/>
            <a:ext cx="917849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</a:t>
            </a:r>
            <a:r>
              <a:rPr lang="en-MY"/>
              <a:t>11 43 25</a:t>
            </a:r>
            <a:endParaRPr lang="en-MY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C9507E-9483-452B-9B7A-E6D9B6E208F6}"/>
              </a:ext>
            </a:extLst>
          </p:cNvPr>
          <p:cNvSpPr txBox="1"/>
          <p:nvPr/>
        </p:nvSpPr>
        <p:spPr>
          <a:xfrm>
            <a:off x="5551125" y="13685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65)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A21C214-0233-4E9C-9350-DDF27988DFE2}"/>
              </a:ext>
            </a:extLst>
          </p:cNvPr>
          <p:cNvCxnSpPr>
            <a:cxnSpLocks/>
          </p:cNvCxnSpPr>
          <p:nvPr/>
        </p:nvCxnSpPr>
        <p:spPr>
          <a:xfrm flipV="1">
            <a:off x="6889898" y="997717"/>
            <a:ext cx="2381694" cy="370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276D8A5-094D-4B03-863B-150FEEF2D9DA}"/>
              </a:ext>
            </a:extLst>
          </p:cNvPr>
          <p:cNvCxnSpPr>
            <a:cxnSpLocks/>
          </p:cNvCxnSpPr>
          <p:nvPr/>
        </p:nvCxnSpPr>
        <p:spPr>
          <a:xfrm flipV="1">
            <a:off x="8506007" y="997716"/>
            <a:ext cx="905158" cy="339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BCE78E-CBB6-47C4-94E5-FA74A285992F}"/>
              </a:ext>
            </a:extLst>
          </p:cNvPr>
          <p:cNvSpPr txBox="1"/>
          <p:nvPr/>
        </p:nvSpPr>
        <p:spPr>
          <a:xfrm>
            <a:off x="7188959" y="134005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93)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0063F2-4CEC-43E0-848C-F03B3BFE265A}"/>
              </a:ext>
            </a:extLst>
          </p:cNvPr>
          <p:cNvCxnSpPr>
            <a:cxnSpLocks/>
          </p:cNvCxnSpPr>
          <p:nvPr/>
        </p:nvCxnSpPr>
        <p:spPr>
          <a:xfrm flipV="1">
            <a:off x="9622465" y="1078745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812A9462-A7BB-4F59-BB66-43EF1B5B83C4}"/>
              </a:ext>
            </a:extLst>
          </p:cNvPr>
          <p:cNvSpPr txBox="1"/>
          <p:nvPr/>
        </p:nvSpPr>
        <p:spPr>
          <a:xfrm>
            <a:off x="8936929" y="134005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82763651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2435103" y="2269610"/>
            <a:ext cx="917849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</a:t>
            </a:r>
            <a:r>
              <a:rPr lang="en-MY"/>
              <a:t>11 43 25</a:t>
            </a:r>
            <a:endParaRPr lang="en-MY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C9507E-9483-452B-9B7A-E6D9B6E208F6}"/>
              </a:ext>
            </a:extLst>
          </p:cNvPr>
          <p:cNvSpPr txBox="1"/>
          <p:nvPr/>
        </p:nvSpPr>
        <p:spPr>
          <a:xfrm>
            <a:off x="5551125" y="13685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65)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A21C214-0233-4E9C-9350-DDF27988DFE2}"/>
              </a:ext>
            </a:extLst>
          </p:cNvPr>
          <p:cNvCxnSpPr>
            <a:cxnSpLocks/>
          </p:cNvCxnSpPr>
          <p:nvPr/>
        </p:nvCxnSpPr>
        <p:spPr>
          <a:xfrm flipV="1">
            <a:off x="6889898" y="997717"/>
            <a:ext cx="2381694" cy="370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276D8A5-094D-4B03-863B-150FEEF2D9DA}"/>
              </a:ext>
            </a:extLst>
          </p:cNvPr>
          <p:cNvCxnSpPr>
            <a:cxnSpLocks/>
          </p:cNvCxnSpPr>
          <p:nvPr/>
        </p:nvCxnSpPr>
        <p:spPr>
          <a:xfrm flipV="1">
            <a:off x="8506007" y="997716"/>
            <a:ext cx="905158" cy="339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BCE78E-CBB6-47C4-94E5-FA74A285992F}"/>
              </a:ext>
            </a:extLst>
          </p:cNvPr>
          <p:cNvSpPr txBox="1"/>
          <p:nvPr/>
        </p:nvSpPr>
        <p:spPr>
          <a:xfrm>
            <a:off x="7188959" y="134005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93)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0063F2-4CEC-43E0-848C-F03B3BFE265A}"/>
              </a:ext>
            </a:extLst>
          </p:cNvPr>
          <p:cNvCxnSpPr>
            <a:cxnSpLocks/>
          </p:cNvCxnSpPr>
          <p:nvPr/>
        </p:nvCxnSpPr>
        <p:spPr>
          <a:xfrm flipV="1">
            <a:off x="9622465" y="1078745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812A9462-A7BB-4F59-BB66-43EF1B5B83C4}"/>
              </a:ext>
            </a:extLst>
          </p:cNvPr>
          <p:cNvSpPr txBox="1"/>
          <p:nvPr/>
        </p:nvSpPr>
        <p:spPr>
          <a:xfrm>
            <a:off x="8936929" y="134005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4E49844-2C7A-4FFB-8360-5FA7AA2D3ABC}"/>
              </a:ext>
            </a:extLst>
          </p:cNvPr>
          <p:cNvCxnSpPr>
            <a:cxnSpLocks/>
          </p:cNvCxnSpPr>
          <p:nvPr/>
        </p:nvCxnSpPr>
        <p:spPr>
          <a:xfrm flipV="1">
            <a:off x="5782651" y="1613847"/>
            <a:ext cx="939916" cy="4779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0C614B4-C9A6-4B88-8206-CEEC491E1957}"/>
              </a:ext>
            </a:extLst>
          </p:cNvPr>
          <p:cNvSpPr txBox="1"/>
          <p:nvPr/>
        </p:nvSpPr>
        <p:spPr>
          <a:xfrm>
            <a:off x="4498589" y="20749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1446853080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2435103" y="2269610"/>
            <a:ext cx="917849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</a:t>
            </a:r>
            <a:r>
              <a:rPr lang="en-MY"/>
              <a:t>11 43 25</a:t>
            </a:r>
            <a:endParaRPr lang="en-MY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C9507E-9483-452B-9B7A-E6D9B6E208F6}"/>
              </a:ext>
            </a:extLst>
          </p:cNvPr>
          <p:cNvSpPr txBox="1"/>
          <p:nvPr/>
        </p:nvSpPr>
        <p:spPr>
          <a:xfrm>
            <a:off x="5551125" y="13685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65)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A21C214-0233-4E9C-9350-DDF27988DFE2}"/>
              </a:ext>
            </a:extLst>
          </p:cNvPr>
          <p:cNvCxnSpPr>
            <a:cxnSpLocks/>
          </p:cNvCxnSpPr>
          <p:nvPr/>
        </p:nvCxnSpPr>
        <p:spPr>
          <a:xfrm flipV="1">
            <a:off x="6889898" y="997717"/>
            <a:ext cx="2381694" cy="370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276D8A5-094D-4B03-863B-150FEEF2D9DA}"/>
              </a:ext>
            </a:extLst>
          </p:cNvPr>
          <p:cNvCxnSpPr>
            <a:cxnSpLocks/>
          </p:cNvCxnSpPr>
          <p:nvPr/>
        </p:nvCxnSpPr>
        <p:spPr>
          <a:xfrm flipV="1">
            <a:off x="8506007" y="997716"/>
            <a:ext cx="905158" cy="339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BCE78E-CBB6-47C4-94E5-FA74A285992F}"/>
              </a:ext>
            </a:extLst>
          </p:cNvPr>
          <p:cNvSpPr txBox="1"/>
          <p:nvPr/>
        </p:nvSpPr>
        <p:spPr>
          <a:xfrm>
            <a:off x="7188959" y="134005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93)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0063F2-4CEC-43E0-848C-F03B3BFE265A}"/>
              </a:ext>
            </a:extLst>
          </p:cNvPr>
          <p:cNvCxnSpPr>
            <a:cxnSpLocks/>
          </p:cNvCxnSpPr>
          <p:nvPr/>
        </p:nvCxnSpPr>
        <p:spPr>
          <a:xfrm flipV="1">
            <a:off x="9622465" y="1078745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812A9462-A7BB-4F59-BB66-43EF1B5B83C4}"/>
              </a:ext>
            </a:extLst>
          </p:cNvPr>
          <p:cNvSpPr txBox="1"/>
          <p:nvPr/>
        </p:nvSpPr>
        <p:spPr>
          <a:xfrm>
            <a:off x="8936929" y="134005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4E49844-2C7A-4FFB-8360-5FA7AA2D3ABC}"/>
              </a:ext>
            </a:extLst>
          </p:cNvPr>
          <p:cNvCxnSpPr>
            <a:cxnSpLocks/>
          </p:cNvCxnSpPr>
          <p:nvPr/>
        </p:nvCxnSpPr>
        <p:spPr>
          <a:xfrm flipV="1">
            <a:off x="5782651" y="1613847"/>
            <a:ext cx="939916" cy="4779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0C614B4-C9A6-4B88-8206-CEEC491E1957}"/>
              </a:ext>
            </a:extLst>
          </p:cNvPr>
          <p:cNvSpPr txBox="1"/>
          <p:nvPr/>
        </p:nvSpPr>
        <p:spPr>
          <a:xfrm>
            <a:off x="4498589" y="20749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526590E-86AA-48B9-AED2-56EB646B6E5C}"/>
              </a:ext>
            </a:extLst>
          </p:cNvPr>
          <p:cNvCxnSpPr>
            <a:cxnSpLocks/>
          </p:cNvCxnSpPr>
          <p:nvPr/>
        </p:nvCxnSpPr>
        <p:spPr>
          <a:xfrm flipV="1">
            <a:off x="6130241" y="1645540"/>
            <a:ext cx="759657" cy="721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6293BFC4-00E8-405A-9FCF-1E555F5C6A29}"/>
              </a:ext>
            </a:extLst>
          </p:cNvPr>
          <p:cNvSpPr txBox="1"/>
          <p:nvPr/>
        </p:nvSpPr>
        <p:spPr>
          <a:xfrm>
            <a:off x="4649324" y="2310985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253384602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11 43 25 65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C9507E-9483-452B-9B7A-E6D9B6E208F6}"/>
              </a:ext>
            </a:extLst>
          </p:cNvPr>
          <p:cNvSpPr txBox="1"/>
          <p:nvPr/>
        </p:nvSpPr>
        <p:spPr>
          <a:xfrm>
            <a:off x="5551125" y="13685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65)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A21C214-0233-4E9C-9350-DDF27988DFE2}"/>
              </a:ext>
            </a:extLst>
          </p:cNvPr>
          <p:cNvCxnSpPr>
            <a:cxnSpLocks/>
          </p:cNvCxnSpPr>
          <p:nvPr/>
        </p:nvCxnSpPr>
        <p:spPr>
          <a:xfrm flipV="1">
            <a:off x="6889898" y="997717"/>
            <a:ext cx="2381694" cy="370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276D8A5-094D-4B03-863B-150FEEF2D9DA}"/>
              </a:ext>
            </a:extLst>
          </p:cNvPr>
          <p:cNvCxnSpPr>
            <a:cxnSpLocks/>
          </p:cNvCxnSpPr>
          <p:nvPr/>
        </p:nvCxnSpPr>
        <p:spPr>
          <a:xfrm flipV="1">
            <a:off x="8506007" y="997716"/>
            <a:ext cx="905158" cy="339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BCE78E-CBB6-47C4-94E5-FA74A285992F}"/>
              </a:ext>
            </a:extLst>
          </p:cNvPr>
          <p:cNvSpPr txBox="1"/>
          <p:nvPr/>
        </p:nvSpPr>
        <p:spPr>
          <a:xfrm>
            <a:off x="7188959" y="134005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93)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0063F2-4CEC-43E0-848C-F03B3BFE265A}"/>
              </a:ext>
            </a:extLst>
          </p:cNvPr>
          <p:cNvCxnSpPr>
            <a:cxnSpLocks/>
          </p:cNvCxnSpPr>
          <p:nvPr/>
        </p:nvCxnSpPr>
        <p:spPr>
          <a:xfrm flipV="1">
            <a:off x="9622465" y="1078745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812A9462-A7BB-4F59-BB66-43EF1B5B83C4}"/>
              </a:ext>
            </a:extLst>
          </p:cNvPr>
          <p:cNvSpPr txBox="1"/>
          <p:nvPr/>
        </p:nvSpPr>
        <p:spPr>
          <a:xfrm>
            <a:off x="8936929" y="134005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4E49844-2C7A-4FFB-8360-5FA7AA2D3ABC}"/>
              </a:ext>
            </a:extLst>
          </p:cNvPr>
          <p:cNvCxnSpPr>
            <a:cxnSpLocks/>
          </p:cNvCxnSpPr>
          <p:nvPr/>
        </p:nvCxnSpPr>
        <p:spPr>
          <a:xfrm flipV="1">
            <a:off x="5782651" y="1613847"/>
            <a:ext cx="939916" cy="4779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0C614B4-C9A6-4B88-8206-CEEC491E1957}"/>
              </a:ext>
            </a:extLst>
          </p:cNvPr>
          <p:cNvSpPr txBox="1"/>
          <p:nvPr/>
        </p:nvSpPr>
        <p:spPr>
          <a:xfrm>
            <a:off x="4498589" y="20749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526590E-86AA-48B9-AED2-56EB646B6E5C}"/>
              </a:ext>
            </a:extLst>
          </p:cNvPr>
          <p:cNvCxnSpPr>
            <a:cxnSpLocks/>
          </p:cNvCxnSpPr>
          <p:nvPr/>
        </p:nvCxnSpPr>
        <p:spPr>
          <a:xfrm flipV="1">
            <a:off x="6130241" y="1645540"/>
            <a:ext cx="759657" cy="721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6293BFC4-00E8-405A-9FCF-1E555F5C6A29}"/>
              </a:ext>
            </a:extLst>
          </p:cNvPr>
          <p:cNvSpPr txBox="1"/>
          <p:nvPr/>
        </p:nvSpPr>
        <p:spPr>
          <a:xfrm>
            <a:off x="4649324" y="2310985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4E7756B-8025-487B-80FF-DE958631FABF}"/>
              </a:ext>
            </a:extLst>
          </p:cNvPr>
          <p:cNvCxnSpPr>
            <a:cxnSpLocks/>
          </p:cNvCxnSpPr>
          <p:nvPr/>
        </p:nvCxnSpPr>
        <p:spPr>
          <a:xfrm flipV="1">
            <a:off x="7188959" y="1645538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4F801B4B-577F-45F1-B6C4-5A37B251CEB0}"/>
              </a:ext>
            </a:extLst>
          </p:cNvPr>
          <p:cNvSpPr txBox="1"/>
          <p:nvPr/>
        </p:nvSpPr>
        <p:spPr>
          <a:xfrm>
            <a:off x="6196737" y="188306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7E35A7F-2512-4AE6-8FEA-11D750DCFE69}"/>
              </a:ext>
            </a:extLst>
          </p:cNvPr>
          <p:cNvCxnSpPr>
            <a:cxnSpLocks/>
          </p:cNvCxnSpPr>
          <p:nvPr/>
        </p:nvCxnSpPr>
        <p:spPr>
          <a:xfrm flipV="1">
            <a:off x="7188959" y="2222248"/>
            <a:ext cx="0" cy="3349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4929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093000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039352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3593835" y="2204574"/>
            <a:ext cx="917849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</a:t>
            </a:r>
            <a:r>
              <a:rPr lang="en-MY"/>
              <a:t>11 43 25 65</a:t>
            </a:r>
            <a:endParaRPr lang="en-MY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C9507E-9483-452B-9B7A-E6D9B6E208F6}"/>
              </a:ext>
            </a:extLst>
          </p:cNvPr>
          <p:cNvSpPr txBox="1"/>
          <p:nvPr/>
        </p:nvSpPr>
        <p:spPr>
          <a:xfrm>
            <a:off x="5551125" y="13685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65)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A21C214-0233-4E9C-9350-DDF27988DFE2}"/>
              </a:ext>
            </a:extLst>
          </p:cNvPr>
          <p:cNvCxnSpPr>
            <a:cxnSpLocks/>
          </p:cNvCxnSpPr>
          <p:nvPr/>
        </p:nvCxnSpPr>
        <p:spPr>
          <a:xfrm flipV="1">
            <a:off x="6889898" y="997717"/>
            <a:ext cx="2381694" cy="370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276D8A5-094D-4B03-863B-150FEEF2D9DA}"/>
              </a:ext>
            </a:extLst>
          </p:cNvPr>
          <p:cNvCxnSpPr>
            <a:cxnSpLocks/>
          </p:cNvCxnSpPr>
          <p:nvPr/>
        </p:nvCxnSpPr>
        <p:spPr>
          <a:xfrm flipV="1">
            <a:off x="8506007" y="997716"/>
            <a:ext cx="905158" cy="339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BCE78E-CBB6-47C4-94E5-FA74A285992F}"/>
              </a:ext>
            </a:extLst>
          </p:cNvPr>
          <p:cNvSpPr txBox="1"/>
          <p:nvPr/>
        </p:nvSpPr>
        <p:spPr>
          <a:xfrm>
            <a:off x="7188959" y="134005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93)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0063F2-4CEC-43E0-848C-F03B3BFE265A}"/>
              </a:ext>
            </a:extLst>
          </p:cNvPr>
          <p:cNvCxnSpPr>
            <a:cxnSpLocks/>
          </p:cNvCxnSpPr>
          <p:nvPr/>
        </p:nvCxnSpPr>
        <p:spPr>
          <a:xfrm flipV="1">
            <a:off x="9622465" y="1078745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812A9462-A7BB-4F59-BB66-43EF1B5B83C4}"/>
              </a:ext>
            </a:extLst>
          </p:cNvPr>
          <p:cNvSpPr txBox="1"/>
          <p:nvPr/>
        </p:nvSpPr>
        <p:spPr>
          <a:xfrm>
            <a:off x="8936929" y="134005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4E49844-2C7A-4FFB-8360-5FA7AA2D3ABC}"/>
              </a:ext>
            </a:extLst>
          </p:cNvPr>
          <p:cNvCxnSpPr>
            <a:cxnSpLocks/>
          </p:cNvCxnSpPr>
          <p:nvPr/>
        </p:nvCxnSpPr>
        <p:spPr>
          <a:xfrm flipV="1">
            <a:off x="5782651" y="1613847"/>
            <a:ext cx="939916" cy="4779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0C614B4-C9A6-4B88-8206-CEEC491E1957}"/>
              </a:ext>
            </a:extLst>
          </p:cNvPr>
          <p:cNvSpPr txBox="1"/>
          <p:nvPr/>
        </p:nvSpPr>
        <p:spPr>
          <a:xfrm>
            <a:off x="4498589" y="20749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526590E-86AA-48B9-AED2-56EB646B6E5C}"/>
              </a:ext>
            </a:extLst>
          </p:cNvPr>
          <p:cNvCxnSpPr>
            <a:cxnSpLocks/>
          </p:cNvCxnSpPr>
          <p:nvPr/>
        </p:nvCxnSpPr>
        <p:spPr>
          <a:xfrm flipV="1">
            <a:off x="6130241" y="1645540"/>
            <a:ext cx="759657" cy="721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6293BFC4-00E8-405A-9FCF-1E555F5C6A29}"/>
              </a:ext>
            </a:extLst>
          </p:cNvPr>
          <p:cNvSpPr txBox="1"/>
          <p:nvPr/>
        </p:nvSpPr>
        <p:spPr>
          <a:xfrm>
            <a:off x="4649324" y="2310985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4E7756B-8025-487B-80FF-DE958631FABF}"/>
              </a:ext>
            </a:extLst>
          </p:cNvPr>
          <p:cNvCxnSpPr>
            <a:cxnSpLocks/>
          </p:cNvCxnSpPr>
          <p:nvPr/>
        </p:nvCxnSpPr>
        <p:spPr>
          <a:xfrm flipV="1">
            <a:off x="7188959" y="1645538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4F801B4B-577F-45F1-B6C4-5A37B251CEB0}"/>
              </a:ext>
            </a:extLst>
          </p:cNvPr>
          <p:cNvSpPr txBox="1"/>
          <p:nvPr/>
        </p:nvSpPr>
        <p:spPr>
          <a:xfrm>
            <a:off x="6196737" y="188306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7E35A7F-2512-4AE6-8FEA-11D750DCFE69}"/>
              </a:ext>
            </a:extLst>
          </p:cNvPr>
          <p:cNvCxnSpPr>
            <a:cxnSpLocks/>
          </p:cNvCxnSpPr>
          <p:nvPr/>
        </p:nvCxnSpPr>
        <p:spPr>
          <a:xfrm flipV="1">
            <a:off x="7188959" y="2222248"/>
            <a:ext cx="0" cy="3349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F12FCA5-76E7-4680-978C-332CC909DC07}"/>
              </a:ext>
            </a:extLst>
          </p:cNvPr>
          <p:cNvCxnSpPr>
            <a:cxnSpLocks/>
          </p:cNvCxnSpPr>
          <p:nvPr/>
        </p:nvCxnSpPr>
        <p:spPr>
          <a:xfrm flipV="1">
            <a:off x="8295479" y="1507039"/>
            <a:ext cx="0" cy="609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B7D932B-A2DF-440B-8D61-B451C2503267}"/>
              </a:ext>
            </a:extLst>
          </p:cNvPr>
          <p:cNvSpPr txBox="1"/>
          <p:nvPr/>
        </p:nvSpPr>
        <p:spPr>
          <a:xfrm>
            <a:off x="7011417" y="20997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3233470850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3593835" y="2204574"/>
            <a:ext cx="917849" cy="747865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</a:t>
            </a:r>
            <a:r>
              <a:rPr lang="en-MY"/>
              <a:t>11 43 25 65</a:t>
            </a:r>
            <a:endParaRPr lang="en-MY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C9507E-9483-452B-9B7A-E6D9B6E208F6}"/>
              </a:ext>
            </a:extLst>
          </p:cNvPr>
          <p:cNvSpPr txBox="1"/>
          <p:nvPr/>
        </p:nvSpPr>
        <p:spPr>
          <a:xfrm>
            <a:off x="5551125" y="13685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65)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A21C214-0233-4E9C-9350-DDF27988DFE2}"/>
              </a:ext>
            </a:extLst>
          </p:cNvPr>
          <p:cNvCxnSpPr>
            <a:cxnSpLocks/>
          </p:cNvCxnSpPr>
          <p:nvPr/>
        </p:nvCxnSpPr>
        <p:spPr>
          <a:xfrm flipV="1">
            <a:off x="6889898" y="997717"/>
            <a:ext cx="2381694" cy="370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276D8A5-094D-4B03-863B-150FEEF2D9DA}"/>
              </a:ext>
            </a:extLst>
          </p:cNvPr>
          <p:cNvCxnSpPr>
            <a:cxnSpLocks/>
          </p:cNvCxnSpPr>
          <p:nvPr/>
        </p:nvCxnSpPr>
        <p:spPr>
          <a:xfrm flipV="1">
            <a:off x="8506007" y="997716"/>
            <a:ext cx="905158" cy="339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BCE78E-CBB6-47C4-94E5-FA74A285992F}"/>
              </a:ext>
            </a:extLst>
          </p:cNvPr>
          <p:cNvSpPr txBox="1"/>
          <p:nvPr/>
        </p:nvSpPr>
        <p:spPr>
          <a:xfrm>
            <a:off x="7188959" y="134005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93)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0063F2-4CEC-43E0-848C-F03B3BFE265A}"/>
              </a:ext>
            </a:extLst>
          </p:cNvPr>
          <p:cNvCxnSpPr>
            <a:cxnSpLocks/>
          </p:cNvCxnSpPr>
          <p:nvPr/>
        </p:nvCxnSpPr>
        <p:spPr>
          <a:xfrm flipV="1">
            <a:off x="9622465" y="1078745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812A9462-A7BB-4F59-BB66-43EF1B5B83C4}"/>
              </a:ext>
            </a:extLst>
          </p:cNvPr>
          <p:cNvSpPr txBox="1"/>
          <p:nvPr/>
        </p:nvSpPr>
        <p:spPr>
          <a:xfrm>
            <a:off x="8936929" y="134005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4E49844-2C7A-4FFB-8360-5FA7AA2D3ABC}"/>
              </a:ext>
            </a:extLst>
          </p:cNvPr>
          <p:cNvCxnSpPr>
            <a:cxnSpLocks/>
          </p:cNvCxnSpPr>
          <p:nvPr/>
        </p:nvCxnSpPr>
        <p:spPr>
          <a:xfrm flipV="1">
            <a:off x="5782651" y="1613847"/>
            <a:ext cx="939916" cy="4779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0C614B4-C9A6-4B88-8206-CEEC491E1957}"/>
              </a:ext>
            </a:extLst>
          </p:cNvPr>
          <p:cNvSpPr txBox="1"/>
          <p:nvPr/>
        </p:nvSpPr>
        <p:spPr>
          <a:xfrm>
            <a:off x="4498589" y="20749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526590E-86AA-48B9-AED2-56EB646B6E5C}"/>
              </a:ext>
            </a:extLst>
          </p:cNvPr>
          <p:cNvCxnSpPr>
            <a:cxnSpLocks/>
          </p:cNvCxnSpPr>
          <p:nvPr/>
        </p:nvCxnSpPr>
        <p:spPr>
          <a:xfrm flipV="1">
            <a:off x="6130241" y="1645540"/>
            <a:ext cx="759657" cy="721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6293BFC4-00E8-405A-9FCF-1E555F5C6A29}"/>
              </a:ext>
            </a:extLst>
          </p:cNvPr>
          <p:cNvSpPr txBox="1"/>
          <p:nvPr/>
        </p:nvSpPr>
        <p:spPr>
          <a:xfrm>
            <a:off x="4649324" y="2310985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4E7756B-8025-487B-80FF-DE958631FABF}"/>
              </a:ext>
            </a:extLst>
          </p:cNvPr>
          <p:cNvCxnSpPr>
            <a:cxnSpLocks/>
          </p:cNvCxnSpPr>
          <p:nvPr/>
        </p:nvCxnSpPr>
        <p:spPr>
          <a:xfrm flipV="1">
            <a:off x="7188959" y="1645538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4F801B4B-577F-45F1-B6C4-5A37B251CEB0}"/>
              </a:ext>
            </a:extLst>
          </p:cNvPr>
          <p:cNvSpPr txBox="1"/>
          <p:nvPr/>
        </p:nvSpPr>
        <p:spPr>
          <a:xfrm>
            <a:off x="6196737" y="188306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7E35A7F-2512-4AE6-8FEA-11D750DCFE69}"/>
              </a:ext>
            </a:extLst>
          </p:cNvPr>
          <p:cNvCxnSpPr>
            <a:cxnSpLocks/>
          </p:cNvCxnSpPr>
          <p:nvPr/>
        </p:nvCxnSpPr>
        <p:spPr>
          <a:xfrm flipV="1">
            <a:off x="7188959" y="2222248"/>
            <a:ext cx="0" cy="3349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F12FCA5-76E7-4680-978C-332CC909DC07}"/>
              </a:ext>
            </a:extLst>
          </p:cNvPr>
          <p:cNvCxnSpPr>
            <a:cxnSpLocks/>
          </p:cNvCxnSpPr>
          <p:nvPr/>
        </p:nvCxnSpPr>
        <p:spPr>
          <a:xfrm flipV="1">
            <a:off x="8295479" y="1507039"/>
            <a:ext cx="0" cy="609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B7D932B-A2DF-440B-8D61-B451C2503267}"/>
              </a:ext>
            </a:extLst>
          </p:cNvPr>
          <p:cNvSpPr txBox="1"/>
          <p:nvPr/>
        </p:nvSpPr>
        <p:spPr>
          <a:xfrm>
            <a:off x="7011417" y="20997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2C59A1B-7BBB-481A-BC7A-BFC68123AB9E}"/>
              </a:ext>
            </a:extLst>
          </p:cNvPr>
          <p:cNvSpPr txBox="1"/>
          <p:nvPr/>
        </p:nvSpPr>
        <p:spPr>
          <a:xfrm>
            <a:off x="7200502" y="2333367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1FB4DA9-BE5E-48AF-8433-4764E071BAEF}"/>
              </a:ext>
            </a:extLst>
          </p:cNvPr>
          <p:cNvCxnSpPr>
            <a:cxnSpLocks/>
          </p:cNvCxnSpPr>
          <p:nvPr/>
        </p:nvCxnSpPr>
        <p:spPr>
          <a:xfrm flipV="1">
            <a:off x="8671162" y="1594978"/>
            <a:ext cx="0" cy="78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1836989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11 43 25 65 93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C9507E-9483-452B-9B7A-E6D9B6E208F6}"/>
              </a:ext>
            </a:extLst>
          </p:cNvPr>
          <p:cNvSpPr txBox="1"/>
          <p:nvPr/>
        </p:nvSpPr>
        <p:spPr>
          <a:xfrm>
            <a:off x="5551125" y="13685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65)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A21C214-0233-4E9C-9350-DDF27988DFE2}"/>
              </a:ext>
            </a:extLst>
          </p:cNvPr>
          <p:cNvCxnSpPr>
            <a:cxnSpLocks/>
          </p:cNvCxnSpPr>
          <p:nvPr/>
        </p:nvCxnSpPr>
        <p:spPr>
          <a:xfrm flipV="1">
            <a:off x="6889898" y="997717"/>
            <a:ext cx="2381694" cy="370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276D8A5-094D-4B03-863B-150FEEF2D9DA}"/>
              </a:ext>
            </a:extLst>
          </p:cNvPr>
          <p:cNvCxnSpPr>
            <a:cxnSpLocks/>
          </p:cNvCxnSpPr>
          <p:nvPr/>
        </p:nvCxnSpPr>
        <p:spPr>
          <a:xfrm flipV="1">
            <a:off x="8506007" y="997716"/>
            <a:ext cx="905158" cy="339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BCE78E-CBB6-47C4-94E5-FA74A285992F}"/>
              </a:ext>
            </a:extLst>
          </p:cNvPr>
          <p:cNvSpPr txBox="1"/>
          <p:nvPr/>
        </p:nvSpPr>
        <p:spPr>
          <a:xfrm>
            <a:off x="7188959" y="134005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93)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0063F2-4CEC-43E0-848C-F03B3BFE265A}"/>
              </a:ext>
            </a:extLst>
          </p:cNvPr>
          <p:cNvCxnSpPr>
            <a:cxnSpLocks/>
          </p:cNvCxnSpPr>
          <p:nvPr/>
        </p:nvCxnSpPr>
        <p:spPr>
          <a:xfrm flipV="1">
            <a:off x="9622465" y="1078745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812A9462-A7BB-4F59-BB66-43EF1B5B83C4}"/>
              </a:ext>
            </a:extLst>
          </p:cNvPr>
          <p:cNvSpPr txBox="1"/>
          <p:nvPr/>
        </p:nvSpPr>
        <p:spPr>
          <a:xfrm>
            <a:off x="8936929" y="134005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4E49844-2C7A-4FFB-8360-5FA7AA2D3ABC}"/>
              </a:ext>
            </a:extLst>
          </p:cNvPr>
          <p:cNvCxnSpPr>
            <a:cxnSpLocks/>
          </p:cNvCxnSpPr>
          <p:nvPr/>
        </p:nvCxnSpPr>
        <p:spPr>
          <a:xfrm flipV="1">
            <a:off x="5782651" y="1613847"/>
            <a:ext cx="939916" cy="4779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0C614B4-C9A6-4B88-8206-CEEC491E1957}"/>
              </a:ext>
            </a:extLst>
          </p:cNvPr>
          <p:cNvSpPr txBox="1"/>
          <p:nvPr/>
        </p:nvSpPr>
        <p:spPr>
          <a:xfrm>
            <a:off x="4498589" y="20749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526590E-86AA-48B9-AED2-56EB646B6E5C}"/>
              </a:ext>
            </a:extLst>
          </p:cNvPr>
          <p:cNvCxnSpPr>
            <a:cxnSpLocks/>
          </p:cNvCxnSpPr>
          <p:nvPr/>
        </p:nvCxnSpPr>
        <p:spPr>
          <a:xfrm flipV="1">
            <a:off x="6130241" y="1645540"/>
            <a:ext cx="759657" cy="721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6293BFC4-00E8-405A-9FCF-1E555F5C6A29}"/>
              </a:ext>
            </a:extLst>
          </p:cNvPr>
          <p:cNvSpPr txBox="1"/>
          <p:nvPr/>
        </p:nvSpPr>
        <p:spPr>
          <a:xfrm>
            <a:off x="4649324" y="2310985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4E7756B-8025-487B-80FF-DE958631FABF}"/>
              </a:ext>
            </a:extLst>
          </p:cNvPr>
          <p:cNvCxnSpPr>
            <a:cxnSpLocks/>
          </p:cNvCxnSpPr>
          <p:nvPr/>
        </p:nvCxnSpPr>
        <p:spPr>
          <a:xfrm flipV="1">
            <a:off x="7188959" y="1645538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4F801B4B-577F-45F1-B6C4-5A37B251CEB0}"/>
              </a:ext>
            </a:extLst>
          </p:cNvPr>
          <p:cNvSpPr txBox="1"/>
          <p:nvPr/>
        </p:nvSpPr>
        <p:spPr>
          <a:xfrm>
            <a:off x="6196737" y="188306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7E35A7F-2512-4AE6-8FEA-11D750DCFE69}"/>
              </a:ext>
            </a:extLst>
          </p:cNvPr>
          <p:cNvCxnSpPr>
            <a:cxnSpLocks/>
          </p:cNvCxnSpPr>
          <p:nvPr/>
        </p:nvCxnSpPr>
        <p:spPr>
          <a:xfrm flipV="1">
            <a:off x="7188959" y="2222248"/>
            <a:ext cx="0" cy="3349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F12FCA5-76E7-4680-978C-332CC909DC07}"/>
              </a:ext>
            </a:extLst>
          </p:cNvPr>
          <p:cNvCxnSpPr>
            <a:cxnSpLocks/>
          </p:cNvCxnSpPr>
          <p:nvPr/>
        </p:nvCxnSpPr>
        <p:spPr>
          <a:xfrm flipV="1">
            <a:off x="8295479" y="1507039"/>
            <a:ext cx="0" cy="609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B7D932B-A2DF-440B-8D61-B451C2503267}"/>
              </a:ext>
            </a:extLst>
          </p:cNvPr>
          <p:cNvSpPr txBox="1"/>
          <p:nvPr/>
        </p:nvSpPr>
        <p:spPr>
          <a:xfrm>
            <a:off x="7011417" y="20997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2C59A1B-7BBB-481A-BC7A-BFC68123AB9E}"/>
              </a:ext>
            </a:extLst>
          </p:cNvPr>
          <p:cNvSpPr txBox="1"/>
          <p:nvPr/>
        </p:nvSpPr>
        <p:spPr>
          <a:xfrm>
            <a:off x="7200502" y="2333367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1FB4DA9-BE5E-48AF-8433-4764E071BAEF}"/>
              </a:ext>
            </a:extLst>
          </p:cNvPr>
          <p:cNvCxnSpPr>
            <a:cxnSpLocks/>
          </p:cNvCxnSpPr>
          <p:nvPr/>
        </p:nvCxnSpPr>
        <p:spPr>
          <a:xfrm flipV="1">
            <a:off x="8671162" y="1594978"/>
            <a:ext cx="0" cy="78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1EACBF3-713B-4574-AAAF-7A97CE2A4109}"/>
              </a:ext>
            </a:extLst>
          </p:cNvPr>
          <p:cNvCxnSpPr>
            <a:cxnSpLocks/>
          </p:cNvCxnSpPr>
          <p:nvPr/>
        </p:nvCxnSpPr>
        <p:spPr>
          <a:xfrm flipV="1">
            <a:off x="8830603" y="1562030"/>
            <a:ext cx="0" cy="1173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9E699E8F-2E90-42A3-9D2A-078C21DA3B84}"/>
              </a:ext>
            </a:extLst>
          </p:cNvPr>
          <p:cNvSpPr txBox="1"/>
          <p:nvPr/>
        </p:nvSpPr>
        <p:spPr>
          <a:xfrm>
            <a:off x="7691647" y="2705480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2475EF6-DAA8-4D14-BDD7-6C58B1D63354}"/>
              </a:ext>
            </a:extLst>
          </p:cNvPr>
          <p:cNvCxnSpPr>
            <a:cxnSpLocks/>
          </p:cNvCxnSpPr>
          <p:nvPr/>
        </p:nvCxnSpPr>
        <p:spPr>
          <a:xfrm flipV="1">
            <a:off x="8830603" y="2952439"/>
            <a:ext cx="0" cy="261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290437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11 43 25 65 93 77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C9507E-9483-452B-9B7A-E6D9B6E208F6}"/>
              </a:ext>
            </a:extLst>
          </p:cNvPr>
          <p:cNvSpPr txBox="1"/>
          <p:nvPr/>
        </p:nvSpPr>
        <p:spPr>
          <a:xfrm>
            <a:off x="5551125" y="13685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65)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A21C214-0233-4E9C-9350-DDF27988DFE2}"/>
              </a:ext>
            </a:extLst>
          </p:cNvPr>
          <p:cNvCxnSpPr>
            <a:cxnSpLocks/>
          </p:cNvCxnSpPr>
          <p:nvPr/>
        </p:nvCxnSpPr>
        <p:spPr>
          <a:xfrm flipV="1">
            <a:off x="6889898" y="997717"/>
            <a:ext cx="2381694" cy="370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276D8A5-094D-4B03-863B-150FEEF2D9DA}"/>
              </a:ext>
            </a:extLst>
          </p:cNvPr>
          <p:cNvCxnSpPr>
            <a:cxnSpLocks/>
          </p:cNvCxnSpPr>
          <p:nvPr/>
        </p:nvCxnSpPr>
        <p:spPr>
          <a:xfrm flipV="1">
            <a:off x="8506007" y="997716"/>
            <a:ext cx="905158" cy="339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BCE78E-CBB6-47C4-94E5-FA74A285992F}"/>
              </a:ext>
            </a:extLst>
          </p:cNvPr>
          <p:cNvSpPr txBox="1"/>
          <p:nvPr/>
        </p:nvSpPr>
        <p:spPr>
          <a:xfrm>
            <a:off x="7188959" y="134005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93)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0063F2-4CEC-43E0-848C-F03B3BFE265A}"/>
              </a:ext>
            </a:extLst>
          </p:cNvPr>
          <p:cNvCxnSpPr>
            <a:cxnSpLocks/>
          </p:cNvCxnSpPr>
          <p:nvPr/>
        </p:nvCxnSpPr>
        <p:spPr>
          <a:xfrm flipV="1">
            <a:off x="9622465" y="1078745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812A9462-A7BB-4F59-BB66-43EF1B5B83C4}"/>
              </a:ext>
            </a:extLst>
          </p:cNvPr>
          <p:cNvSpPr txBox="1"/>
          <p:nvPr/>
        </p:nvSpPr>
        <p:spPr>
          <a:xfrm>
            <a:off x="8936929" y="134005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4E49844-2C7A-4FFB-8360-5FA7AA2D3ABC}"/>
              </a:ext>
            </a:extLst>
          </p:cNvPr>
          <p:cNvCxnSpPr>
            <a:cxnSpLocks/>
          </p:cNvCxnSpPr>
          <p:nvPr/>
        </p:nvCxnSpPr>
        <p:spPr>
          <a:xfrm flipV="1">
            <a:off x="5782651" y="1613847"/>
            <a:ext cx="939916" cy="4779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0C614B4-C9A6-4B88-8206-CEEC491E1957}"/>
              </a:ext>
            </a:extLst>
          </p:cNvPr>
          <p:cNvSpPr txBox="1"/>
          <p:nvPr/>
        </p:nvSpPr>
        <p:spPr>
          <a:xfrm>
            <a:off x="4498589" y="20749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526590E-86AA-48B9-AED2-56EB646B6E5C}"/>
              </a:ext>
            </a:extLst>
          </p:cNvPr>
          <p:cNvCxnSpPr>
            <a:cxnSpLocks/>
          </p:cNvCxnSpPr>
          <p:nvPr/>
        </p:nvCxnSpPr>
        <p:spPr>
          <a:xfrm flipV="1">
            <a:off x="6130241" y="1645540"/>
            <a:ext cx="759657" cy="721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6293BFC4-00E8-405A-9FCF-1E555F5C6A29}"/>
              </a:ext>
            </a:extLst>
          </p:cNvPr>
          <p:cNvSpPr txBox="1"/>
          <p:nvPr/>
        </p:nvSpPr>
        <p:spPr>
          <a:xfrm>
            <a:off x="4649324" y="2310985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4E7756B-8025-487B-80FF-DE958631FABF}"/>
              </a:ext>
            </a:extLst>
          </p:cNvPr>
          <p:cNvCxnSpPr>
            <a:cxnSpLocks/>
          </p:cNvCxnSpPr>
          <p:nvPr/>
        </p:nvCxnSpPr>
        <p:spPr>
          <a:xfrm flipV="1">
            <a:off x="7188959" y="1645538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4F801B4B-577F-45F1-B6C4-5A37B251CEB0}"/>
              </a:ext>
            </a:extLst>
          </p:cNvPr>
          <p:cNvSpPr txBox="1"/>
          <p:nvPr/>
        </p:nvSpPr>
        <p:spPr>
          <a:xfrm>
            <a:off x="6196737" y="188306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7E35A7F-2512-4AE6-8FEA-11D750DCFE69}"/>
              </a:ext>
            </a:extLst>
          </p:cNvPr>
          <p:cNvCxnSpPr>
            <a:cxnSpLocks/>
          </p:cNvCxnSpPr>
          <p:nvPr/>
        </p:nvCxnSpPr>
        <p:spPr>
          <a:xfrm flipV="1">
            <a:off x="7188959" y="2222248"/>
            <a:ext cx="0" cy="3349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F12FCA5-76E7-4680-978C-332CC909DC07}"/>
              </a:ext>
            </a:extLst>
          </p:cNvPr>
          <p:cNvCxnSpPr>
            <a:cxnSpLocks/>
          </p:cNvCxnSpPr>
          <p:nvPr/>
        </p:nvCxnSpPr>
        <p:spPr>
          <a:xfrm flipV="1">
            <a:off x="8295479" y="1507039"/>
            <a:ext cx="0" cy="609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B7D932B-A2DF-440B-8D61-B451C2503267}"/>
              </a:ext>
            </a:extLst>
          </p:cNvPr>
          <p:cNvSpPr txBox="1"/>
          <p:nvPr/>
        </p:nvSpPr>
        <p:spPr>
          <a:xfrm>
            <a:off x="7011417" y="20997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2C59A1B-7BBB-481A-BC7A-BFC68123AB9E}"/>
              </a:ext>
            </a:extLst>
          </p:cNvPr>
          <p:cNvSpPr txBox="1"/>
          <p:nvPr/>
        </p:nvSpPr>
        <p:spPr>
          <a:xfrm>
            <a:off x="7200502" y="2333367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1FB4DA9-BE5E-48AF-8433-4764E071BAEF}"/>
              </a:ext>
            </a:extLst>
          </p:cNvPr>
          <p:cNvCxnSpPr>
            <a:cxnSpLocks/>
          </p:cNvCxnSpPr>
          <p:nvPr/>
        </p:nvCxnSpPr>
        <p:spPr>
          <a:xfrm flipV="1">
            <a:off x="8671162" y="1594978"/>
            <a:ext cx="0" cy="78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1EACBF3-713B-4574-AAAF-7A97CE2A4109}"/>
              </a:ext>
            </a:extLst>
          </p:cNvPr>
          <p:cNvCxnSpPr>
            <a:cxnSpLocks/>
          </p:cNvCxnSpPr>
          <p:nvPr/>
        </p:nvCxnSpPr>
        <p:spPr>
          <a:xfrm flipV="1">
            <a:off x="8830603" y="1562030"/>
            <a:ext cx="0" cy="1173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9E699E8F-2E90-42A3-9D2A-078C21DA3B84}"/>
              </a:ext>
            </a:extLst>
          </p:cNvPr>
          <p:cNvSpPr txBox="1"/>
          <p:nvPr/>
        </p:nvSpPr>
        <p:spPr>
          <a:xfrm>
            <a:off x="7691647" y="2705480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2475EF6-DAA8-4D14-BDD7-6C58B1D63354}"/>
              </a:ext>
            </a:extLst>
          </p:cNvPr>
          <p:cNvCxnSpPr>
            <a:cxnSpLocks/>
          </p:cNvCxnSpPr>
          <p:nvPr/>
        </p:nvCxnSpPr>
        <p:spPr>
          <a:xfrm flipV="1">
            <a:off x="8830603" y="2952439"/>
            <a:ext cx="0" cy="261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E1F6C54-A623-4DCF-BD9A-6331EBCEFA01}"/>
              </a:ext>
            </a:extLst>
          </p:cNvPr>
          <p:cNvCxnSpPr>
            <a:cxnSpLocks/>
          </p:cNvCxnSpPr>
          <p:nvPr/>
        </p:nvCxnSpPr>
        <p:spPr>
          <a:xfrm flipV="1">
            <a:off x="9642221" y="1562031"/>
            <a:ext cx="0" cy="4009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0706626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397104"/>
            <a:ext cx="2371058" cy="42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22CE07-268C-4533-ABCB-05BA11BA1333}"/>
              </a:ext>
            </a:extLst>
          </p:cNvPr>
          <p:cNvCxnSpPr>
            <a:cxnSpLocks/>
          </p:cNvCxnSpPr>
          <p:nvPr/>
        </p:nvCxnSpPr>
        <p:spPr>
          <a:xfrm flipH="1">
            <a:off x="9271592" y="397104"/>
            <a:ext cx="669850" cy="39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D91E8A8-8F01-43F8-AEAC-441FC75FC252}"/>
              </a:ext>
            </a:extLst>
          </p:cNvPr>
          <p:cNvSpPr txBox="1"/>
          <p:nvPr/>
        </p:nvSpPr>
        <p:spPr>
          <a:xfrm>
            <a:off x="8041843" y="80174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( 65 93 77)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389CDA5-D8FE-45B4-AA26-4F44597E27D4}"/>
              </a:ext>
            </a:extLst>
          </p:cNvPr>
          <p:cNvCxnSpPr>
            <a:cxnSpLocks/>
          </p:cNvCxnSpPr>
          <p:nvPr/>
        </p:nvCxnSpPr>
        <p:spPr>
          <a:xfrm>
            <a:off x="10167426" y="457347"/>
            <a:ext cx="245475" cy="25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3E9D3C-BEE0-4B6C-ACF4-9C2D5539B256}"/>
              </a:ext>
            </a:extLst>
          </p:cNvPr>
          <p:cNvSpPr txBox="1"/>
          <p:nvPr/>
        </p:nvSpPr>
        <p:spPr>
          <a:xfrm>
            <a:off x="9997306" y="72071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D11E02-6BAC-45ED-8C98-527F44337E9C}"/>
              </a:ext>
            </a:extLst>
          </p:cNvPr>
          <p:cNvSpPr txBox="1"/>
          <p:nvPr/>
        </p:nvSpPr>
        <p:spPr>
          <a:xfrm>
            <a:off x="5046444" y="5686922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Post order traversal : 11 43 25 65 93 77 47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C9507E-9483-452B-9B7A-E6D9B6E208F6}"/>
              </a:ext>
            </a:extLst>
          </p:cNvPr>
          <p:cNvSpPr txBox="1"/>
          <p:nvPr/>
        </p:nvSpPr>
        <p:spPr>
          <a:xfrm>
            <a:off x="5551125" y="13685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65)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A21C214-0233-4E9C-9350-DDF27988DFE2}"/>
              </a:ext>
            </a:extLst>
          </p:cNvPr>
          <p:cNvCxnSpPr>
            <a:cxnSpLocks/>
          </p:cNvCxnSpPr>
          <p:nvPr/>
        </p:nvCxnSpPr>
        <p:spPr>
          <a:xfrm flipV="1">
            <a:off x="6889898" y="997717"/>
            <a:ext cx="2381694" cy="370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276D8A5-094D-4B03-863B-150FEEF2D9DA}"/>
              </a:ext>
            </a:extLst>
          </p:cNvPr>
          <p:cNvCxnSpPr>
            <a:cxnSpLocks/>
          </p:cNvCxnSpPr>
          <p:nvPr/>
        </p:nvCxnSpPr>
        <p:spPr>
          <a:xfrm flipV="1">
            <a:off x="8506007" y="997716"/>
            <a:ext cx="905158" cy="339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BCE78E-CBB6-47C4-94E5-FA74A285992F}"/>
              </a:ext>
            </a:extLst>
          </p:cNvPr>
          <p:cNvSpPr txBox="1"/>
          <p:nvPr/>
        </p:nvSpPr>
        <p:spPr>
          <a:xfrm>
            <a:off x="7188959" y="134005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 </a:t>
            </a:r>
            <a:r>
              <a:rPr lang="en-US" sz="1200" dirty="0" err="1"/>
              <a:t>null</a:t>
            </a:r>
            <a:r>
              <a:rPr lang="en-US" sz="1200" dirty="0"/>
              <a:t> 93)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0063F2-4CEC-43E0-848C-F03B3BFE265A}"/>
              </a:ext>
            </a:extLst>
          </p:cNvPr>
          <p:cNvCxnSpPr>
            <a:cxnSpLocks/>
          </p:cNvCxnSpPr>
          <p:nvPr/>
        </p:nvCxnSpPr>
        <p:spPr>
          <a:xfrm flipV="1">
            <a:off x="9622465" y="1078745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812A9462-A7BB-4F59-BB66-43EF1B5B83C4}"/>
              </a:ext>
            </a:extLst>
          </p:cNvPr>
          <p:cNvSpPr txBox="1"/>
          <p:nvPr/>
        </p:nvSpPr>
        <p:spPr>
          <a:xfrm>
            <a:off x="8936929" y="134005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4E49844-2C7A-4FFB-8360-5FA7AA2D3ABC}"/>
              </a:ext>
            </a:extLst>
          </p:cNvPr>
          <p:cNvCxnSpPr>
            <a:cxnSpLocks/>
          </p:cNvCxnSpPr>
          <p:nvPr/>
        </p:nvCxnSpPr>
        <p:spPr>
          <a:xfrm flipV="1">
            <a:off x="5782651" y="1613847"/>
            <a:ext cx="939916" cy="4779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0C614B4-C9A6-4B88-8206-CEEC491E1957}"/>
              </a:ext>
            </a:extLst>
          </p:cNvPr>
          <p:cNvSpPr txBox="1"/>
          <p:nvPr/>
        </p:nvSpPr>
        <p:spPr>
          <a:xfrm>
            <a:off x="4498589" y="20749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526590E-86AA-48B9-AED2-56EB646B6E5C}"/>
              </a:ext>
            </a:extLst>
          </p:cNvPr>
          <p:cNvCxnSpPr>
            <a:cxnSpLocks/>
          </p:cNvCxnSpPr>
          <p:nvPr/>
        </p:nvCxnSpPr>
        <p:spPr>
          <a:xfrm flipV="1">
            <a:off x="6130241" y="1645540"/>
            <a:ext cx="759657" cy="721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6293BFC4-00E8-405A-9FCF-1E555F5C6A29}"/>
              </a:ext>
            </a:extLst>
          </p:cNvPr>
          <p:cNvSpPr txBox="1"/>
          <p:nvPr/>
        </p:nvSpPr>
        <p:spPr>
          <a:xfrm>
            <a:off x="4649324" y="2310985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4E7756B-8025-487B-80FF-DE958631FABF}"/>
              </a:ext>
            </a:extLst>
          </p:cNvPr>
          <p:cNvCxnSpPr>
            <a:cxnSpLocks/>
          </p:cNvCxnSpPr>
          <p:nvPr/>
        </p:nvCxnSpPr>
        <p:spPr>
          <a:xfrm flipV="1">
            <a:off x="7188959" y="1645538"/>
            <a:ext cx="0" cy="289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4F801B4B-577F-45F1-B6C4-5A37B251CEB0}"/>
              </a:ext>
            </a:extLst>
          </p:cNvPr>
          <p:cNvSpPr txBox="1"/>
          <p:nvPr/>
        </p:nvSpPr>
        <p:spPr>
          <a:xfrm>
            <a:off x="6196737" y="188306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7E35A7F-2512-4AE6-8FEA-11D750DCFE69}"/>
              </a:ext>
            </a:extLst>
          </p:cNvPr>
          <p:cNvCxnSpPr>
            <a:cxnSpLocks/>
          </p:cNvCxnSpPr>
          <p:nvPr/>
        </p:nvCxnSpPr>
        <p:spPr>
          <a:xfrm flipV="1">
            <a:off x="7188959" y="2222248"/>
            <a:ext cx="0" cy="3349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F12FCA5-76E7-4680-978C-332CC909DC07}"/>
              </a:ext>
            </a:extLst>
          </p:cNvPr>
          <p:cNvCxnSpPr>
            <a:cxnSpLocks/>
          </p:cNvCxnSpPr>
          <p:nvPr/>
        </p:nvCxnSpPr>
        <p:spPr>
          <a:xfrm flipV="1">
            <a:off x="8295479" y="1507039"/>
            <a:ext cx="0" cy="609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B7D932B-A2DF-440B-8D61-B451C2503267}"/>
              </a:ext>
            </a:extLst>
          </p:cNvPr>
          <p:cNvSpPr txBox="1"/>
          <p:nvPr/>
        </p:nvSpPr>
        <p:spPr>
          <a:xfrm>
            <a:off x="7011417" y="20997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2C59A1B-7BBB-481A-BC7A-BFC68123AB9E}"/>
              </a:ext>
            </a:extLst>
          </p:cNvPr>
          <p:cNvSpPr txBox="1"/>
          <p:nvPr/>
        </p:nvSpPr>
        <p:spPr>
          <a:xfrm>
            <a:off x="7200502" y="2333367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1FB4DA9-BE5E-48AF-8433-4764E071BAEF}"/>
              </a:ext>
            </a:extLst>
          </p:cNvPr>
          <p:cNvCxnSpPr>
            <a:cxnSpLocks/>
          </p:cNvCxnSpPr>
          <p:nvPr/>
        </p:nvCxnSpPr>
        <p:spPr>
          <a:xfrm flipV="1">
            <a:off x="8671162" y="1594978"/>
            <a:ext cx="0" cy="78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1EACBF3-713B-4574-AAAF-7A97CE2A4109}"/>
              </a:ext>
            </a:extLst>
          </p:cNvPr>
          <p:cNvCxnSpPr>
            <a:cxnSpLocks/>
          </p:cNvCxnSpPr>
          <p:nvPr/>
        </p:nvCxnSpPr>
        <p:spPr>
          <a:xfrm flipV="1">
            <a:off x="8830603" y="1562030"/>
            <a:ext cx="0" cy="1173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9E699E8F-2E90-42A3-9D2A-078C21DA3B84}"/>
              </a:ext>
            </a:extLst>
          </p:cNvPr>
          <p:cNvSpPr txBox="1"/>
          <p:nvPr/>
        </p:nvSpPr>
        <p:spPr>
          <a:xfrm>
            <a:off x="7691647" y="2705480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2475EF6-DAA8-4D14-BDD7-6C58B1D63354}"/>
              </a:ext>
            </a:extLst>
          </p:cNvPr>
          <p:cNvCxnSpPr>
            <a:cxnSpLocks/>
          </p:cNvCxnSpPr>
          <p:nvPr/>
        </p:nvCxnSpPr>
        <p:spPr>
          <a:xfrm flipV="1">
            <a:off x="8830603" y="2952439"/>
            <a:ext cx="0" cy="261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E1F6C54-A623-4DCF-BD9A-6331EBCEFA01}"/>
              </a:ext>
            </a:extLst>
          </p:cNvPr>
          <p:cNvCxnSpPr>
            <a:cxnSpLocks/>
          </p:cNvCxnSpPr>
          <p:nvPr/>
        </p:nvCxnSpPr>
        <p:spPr>
          <a:xfrm flipV="1">
            <a:off x="9642221" y="1562031"/>
            <a:ext cx="0" cy="4009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851FBA1-B723-4F57-958B-8AFE73268212}"/>
              </a:ext>
            </a:extLst>
          </p:cNvPr>
          <p:cNvCxnSpPr>
            <a:cxnSpLocks/>
          </p:cNvCxnSpPr>
          <p:nvPr/>
        </p:nvCxnSpPr>
        <p:spPr>
          <a:xfrm flipV="1">
            <a:off x="10879142" y="997717"/>
            <a:ext cx="0" cy="457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578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093000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46125D1-1064-42A7-B10E-94EEB3DF8015}"/>
              </a:ext>
            </a:extLst>
          </p:cNvPr>
          <p:cNvGrpSpPr/>
          <p:nvPr/>
        </p:nvGrpSpPr>
        <p:grpSpPr>
          <a:xfrm>
            <a:off x="4066954" y="3344223"/>
            <a:ext cx="1089842" cy="307777"/>
            <a:chOff x="4066954" y="3344223"/>
            <a:chExt cx="1089842" cy="307777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D11BFF9-8764-48F4-9E1C-811D0A33DE1B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2B9BE62-FD45-4AB2-9B94-E2525D9A3BC1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3882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093000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46125D1-1064-42A7-B10E-94EEB3DF8015}"/>
              </a:ext>
            </a:extLst>
          </p:cNvPr>
          <p:cNvGrpSpPr/>
          <p:nvPr/>
        </p:nvGrpSpPr>
        <p:grpSpPr>
          <a:xfrm>
            <a:off x="4066954" y="3344223"/>
            <a:ext cx="1089842" cy="307777"/>
            <a:chOff x="4066954" y="3344223"/>
            <a:chExt cx="1089842" cy="307777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D11BFF9-8764-48F4-9E1C-811D0A33DE1B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2B9BE62-FD45-4AB2-9B94-E2525D9A3BC1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E0F4A489-82C9-433A-863F-D197D28238D4}"/>
              </a:ext>
            </a:extLst>
          </p:cNvPr>
          <p:cNvSpPr/>
          <p:nvPr/>
        </p:nvSpPr>
        <p:spPr>
          <a:xfrm>
            <a:off x="4981358" y="2096008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3057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093000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46125D1-1064-42A7-B10E-94EEB3DF8015}"/>
              </a:ext>
            </a:extLst>
          </p:cNvPr>
          <p:cNvGrpSpPr/>
          <p:nvPr/>
        </p:nvGrpSpPr>
        <p:grpSpPr>
          <a:xfrm>
            <a:off x="3429003" y="3748264"/>
            <a:ext cx="1089842" cy="307777"/>
            <a:chOff x="4066954" y="3344223"/>
            <a:chExt cx="1089842" cy="307777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D11BFF9-8764-48F4-9E1C-811D0A33DE1B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2B9BE62-FD45-4AB2-9B94-E2525D9A3BC1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45555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093000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46125D1-1064-42A7-B10E-94EEB3DF8015}"/>
              </a:ext>
            </a:extLst>
          </p:cNvPr>
          <p:cNvGrpSpPr/>
          <p:nvPr/>
        </p:nvGrpSpPr>
        <p:grpSpPr>
          <a:xfrm>
            <a:off x="3429003" y="3748264"/>
            <a:ext cx="1089842" cy="307777"/>
            <a:chOff x="4066954" y="3344223"/>
            <a:chExt cx="1089842" cy="307777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D11BFF9-8764-48F4-9E1C-811D0A33DE1B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2B9BE62-FD45-4AB2-9B94-E2525D9A3BC1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6787FE7D-FBF7-474C-B7DA-E855A16623CC}"/>
              </a:ext>
            </a:extLst>
          </p:cNvPr>
          <p:cNvSpPr/>
          <p:nvPr/>
        </p:nvSpPr>
        <p:spPr>
          <a:xfrm>
            <a:off x="4981358" y="2308663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46243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093000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46125D1-1064-42A7-B10E-94EEB3DF8015}"/>
              </a:ext>
            </a:extLst>
          </p:cNvPr>
          <p:cNvGrpSpPr/>
          <p:nvPr/>
        </p:nvGrpSpPr>
        <p:grpSpPr>
          <a:xfrm>
            <a:off x="3429003" y="3748264"/>
            <a:ext cx="1089842" cy="307777"/>
            <a:chOff x="4066954" y="3344223"/>
            <a:chExt cx="1089842" cy="307777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D11BFF9-8764-48F4-9E1C-811D0A33DE1B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2B9BE62-FD45-4AB2-9B94-E2525D9A3BC1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6787FE7D-FBF7-474C-B7DA-E855A16623CC}"/>
              </a:ext>
            </a:extLst>
          </p:cNvPr>
          <p:cNvSpPr/>
          <p:nvPr/>
        </p:nvSpPr>
        <p:spPr>
          <a:xfrm>
            <a:off x="4981358" y="2308663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383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348187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69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348187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D070BAEE-8D9C-498A-8770-844457851650}"/>
              </a:ext>
            </a:extLst>
          </p:cNvPr>
          <p:cNvGrpSpPr/>
          <p:nvPr/>
        </p:nvGrpSpPr>
        <p:grpSpPr>
          <a:xfrm>
            <a:off x="4035066" y="3344226"/>
            <a:ext cx="1089842" cy="307777"/>
            <a:chOff x="4066954" y="3344223"/>
            <a:chExt cx="1089842" cy="307777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6EB9841-7226-47D7-8BCE-ED079F2F005B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7DAF588-90CF-47D7-8A9B-26D1D5BCA874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006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Tree(</a:t>
            </a:r>
            <a:r>
              <a:rPr lang="en-US" dirty="0" err="1"/>
              <a:t>pg</a:t>
            </a:r>
            <a:r>
              <a:rPr lang="en-US" dirty="0"/>
              <a:t> 81)</a:t>
            </a:r>
            <a:endParaRPr lang="en-MY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8454E91-4CEE-4D5C-BB8C-CE09FD93E4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487" y="1690688"/>
            <a:ext cx="7370135" cy="27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1027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348187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D070BAEE-8D9C-498A-8770-844457851650}"/>
              </a:ext>
            </a:extLst>
          </p:cNvPr>
          <p:cNvGrpSpPr/>
          <p:nvPr/>
        </p:nvGrpSpPr>
        <p:grpSpPr>
          <a:xfrm>
            <a:off x="4035066" y="3344226"/>
            <a:ext cx="1089842" cy="307777"/>
            <a:chOff x="4066954" y="3344223"/>
            <a:chExt cx="1089842" cy="307777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6EB9841-7226-47D7-8BCE-ED079F2F005B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7DAF588-90CF-47D7-8A9B-26D1D5BCA874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A8F6FCB-B9E2-48BD-8CD5-55205FD91AF4}"/>
              </a:ext>
            </a:extLst>
          </p:cNvPr>
          <p:cNvSpPr/>
          <p:nvPr/>
        </p:nvSpPr>
        <p:spPr>
          <a:xfrm>
            <a:off x="4941494" y="2324553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79990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348187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D070BAEE-8D9C-498A-8770-844457851650}"/>
              </a:ext>
            </a:extLst>
          </p:cNvPr>
          <p:cNvGrpSpPr/>
          <p:nvPr/>
        </p:nvGrpSpPr>
        <p:grpSpPr>
          <a:xfrm>
            <a:off x="4035066" y="3344226"/>
            <a:ext cx="1089842" cy="307777"/>
            <a:chOff x="4066954" y="3344223"/>
            <a:chExt cx="1089842" cy="307777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6EB9841-7226-47D7-8BCE-ED079F2F005B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7DAF588-90CF-47D7-8A9B-26D1D5BCA874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9681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614002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26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614002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D56A156-D12B-428A-820B-6E1019563AC2}"/>
              </a:ext>
            </a:extLst>
          </p:cNvPr>
          <p:cNvGrpSpPr/>
          <p:nvPr/>
        </p:nvGrpSpPr>
        <p:grpSpPr>
          <a:xfrm>
            <a:off x="4035066" y="3344226"/>
            <a:ext cx="1089842" cy="307777"/>
            <a:chOff x="4066954" y="3344223"/>
            <a:chExt cx="1089842" cy="307777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88C7593F-3B78-41A5-9A91-FFD244FF4064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7A40F64-9845-4944-B6E2-7C18D39028BD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03533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614002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D56A156-D12B-428A-820B-6E1019563AC2}"/>
              </a:ext>
            </a:extLst>
          </p:cNvPr>
          <p:cNvGrpSpPr/>
          <p:nvPr/>
        </p:nvGrpSpPr>
        <p:grpSpPr>
          <a:xfrm>
            <a:off x="4035066" y="3344226"/>
            <a:ext cx="1089842" cy="307777"/>
            <a:chOff x="4066954" y="3344223"/>
            <a:chExt cx="1089842" cy="307777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88C7593F-3B78-41A5-9A91-FFD244FF4064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7A40F64-9845-4944-B6E2-7C18D39028BD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ADFB2C49-9E0F-4232-87D5-93E3311C8CA5}"/>
              </a:ext>
            </a:extLst>
          </p:cNvPr>
          <p:cNvSpPr/>
          <p:nvPr/>
        </p:nvSpPr>
        <p:spPr>
          <a:xfrm>
            <a:off x="4981358" y="2117272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70427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614002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D56A156-D12B-428A-820B-6E1019563AC2}"/>
              </a:ext>
            </a:extLst>
          </p:cNvPr>
          <p:cNvGrpSpPr/>
          <p:nvPr/>
        </p:nvGrpSpPr>
        <p:grpSpPr>
          <a:xfrm>
            <a:off x="3375842" y="3737633"/>
            <a:ext cx="1089842" cy="307777"/>
            <a:chOff x="4066954" y="3344223"/>
            <a:chExt cx="1089842" cy="307777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88C7593F-3B78-41A5-9A91-FFD244FF4064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7A40F64-9845-4944-B6E2-7C18D39028BD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9753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614002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D56A156-D12B-428A-820B-6E1019563AC2}"/>
              </a:ext>
            </a:extLst>
          </p:cNvPr>
          <p:cNvGrpSpPr/>
          <p:nvPr/>
        </p:nvGrpSpPr>
        <p:grpSpPr>
          <a:xfrm>
            <a:off x="3375842" y="3737633"/>
            <a:ext cx="1089842" cy="307777"/>
            <a:chOff x="4066954" y="3344223"/>
            <a:chExt cx="1089842" cy="307777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88C7593F-3B78-41A5-9A91-FFD244FF4064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7A40F64-9845-4944-B6E2-7C18D39028BD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8F469A69-955F-43E0-A943-A1A729C70350}"/>
              </a:ext>
            </a:extLst>
          </p:cNvPr>
          <p:cNvSpPr/>
          <p:nvPr/>
        </p:nvSpPr>
        <p:spPr>
          <a:xfrm>
            <a:off x="4981358" y="2117272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202796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614002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D56A156-D12B-428A-820B-6E1019563AC2}"/>
              </a:ext>
            </a:extLst>
          </p:cNvPr>
          <p:cNvGrpSpPr/>
          <p:nvPr/>
        </p:nvGrpSpPr>
        <p:grpSpPr>
          <a:xfrm>
            <a:off x="3375842" y="3737633"/>
            <a:ext cx="1089842" cy="307777"/>
            <a:chOff x="4066954" y="3344223"/>
            <a:chExt cx="1089842" cy="307777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88C7593F-3B78-41A5-9A91-FFD244FF4064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7A40F64-9845-4944-B6E2-7C18D39028BD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8F469A69-955F-43E0-A943-A1A729C70350}"/>
              </a:ext>
            </a:extLst>
          </p:cNvPr>
          <p:cNvSpPr/>
          <p:nvPr/>
        </p:nvSpPr>
        <p:spPr>
          <a:xfrm>
            <a:off x="4981358" y="2117272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2882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858551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7365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858551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8313FA6-8112-4BF8-A1FF-194D1FEEC91F}"/>
              </a:ext>
            </a:extLst>
          </p:cNvPr>
          <p:cNvGrpSpPr/>
          <p:nvPr/>
        </p:nvGrpSpPr>
        <p:grpSpPr>
          <a:xfrm>
            <a:off x="4024433" y="3333592"/>
            <a:ext cx="1089842" cy="307777"/>
            <a:chOff x="4066954" y="3344223"/>
            <a:chExt cx="1089842" cy="307777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363F257-8C35-4D40-BD90-26D1F2476C1A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97AFD02-FAEE-4138-B095-D2C2FA71EE4C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9613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sp>
        <p:nvSpPr>
          <p:cNvPr id="21" name="Oval 3">
            <a:extLst>
              <a:ext uri="{FF2B5EF4-FFF2-40B4-BE49-F238E27FC236}">
                <a16:creationId xmlns:a16="http://schemas.microsoft.com/office/drawing/2014/main" id="{0A79E88A-EAF2-432D-B883-028F51E1F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0756" y="2941016"/>
            <a:ext cx="1390650" cy="4286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MY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root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Oval 4">
            <a:extLst>
              <a:ext uri="{FF2B5EF4-FFF2-40B4-BE49-F238E27FC236}">
                <a16:creationId xmlns:a16="http://schemas.microsoft.com/office/drawing/2014/main" id="{C7F5C4FB-7FBA-4611-A262-71DF99C9E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6243" y="3668969"/>
            <a:ext cx="1468438" cy="44926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MY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&lt; root</a:t>
            </a:r>
            <a:endParaRPr kumimoji="0" lang="en-MY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Oval 5">
            <a:extLst>
              <a:ext uri="{FF2B5EF4-FFF2-40B4-BE49-F238E27FC236}">
                <a16:creationId xmlns:a16="http://schemas.microsoft.com/office/drawing/2014/main" id="{6EBD554A-85E1-4AA6-A76A-AF7E80947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981" y="3587128"/>
            <a:ext cx="1352550" cy="51593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MY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&gt;= root</a:t>
            </a:r>
            <a:endParaRPr kumimoji="0" lang="en-MY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" name="AutoShape 6">
            <a:extLst>
              <a:ext uri="{FF2B5EF4-FFF2-40B4-BE49-F238E27FC236}">
                <a16:creationId xmlns:a16="http://schemas.microsoft.com/office/drawing/2014/main" id="{72ECD761-6776-49DA-BD2E-B0FDF22ECB5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888406" y="3360116"/>
            <a:ext cx="376237" cy="2936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AutoShape 7">
            <a:extLst>
              <a:ext uri="{FF2B5EF4-FFF2-40B4-BE49-F238E27FC236}">
                <a16:creationId xmlns:a16="http://schemas.microsoft.com/office/drawing/2014/main" id="{D2594E74-87E6-4517-B8D6-9432662CD4A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50381" y="3369641"/>
            <a:ext cx="371475" cy="3238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9182"/>
          <a:stretch/>
        </p:blipFill>
        <p:spPr>
          <a:xfrm>
            <a:off x="3582820" y="1644896"/>
            <a:ext cx="4703349" cy="89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1425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858551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8313FA6-8112-4BF8-A1FF-194D1FEEC91F}"/>
              </a:ext>
            </a:extLst>
          </p:cNvPr>
          <p:cNvGrpSpPr/>
          <p:nvPr/>
        </p:nvGrpSpPr>
        <p:grpSpPr>
          <a:xfrm>
            <a:off x="4024433" y="3333592"/>
            <a:ext cx="1089842" cy="307777"/>
            <a:chOff x="4066954" y="3344223"/>
            <a:chExt cx="1089842" cy="307777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363F257-8C35-4D40-BD90-26D1F2476C1A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97AFD02-FAEE-4138-B095-D2C2FA71EE4C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701296A0-0B90-44A7-BBF5-EE980533B232}"/>
              </a:ext>
            </a:extLst>
          </p:cNvPr>
          <p:cNvSpPr/>
          <p:nvPr/>
        </p:nvSpPr>
        <p:spPr>
          <a:xfrm>
            <a:off x="4981358" y="2298029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138209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858551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8313FA6-8112-4BF8-A1FF-194D1FEEC91F}"/>
              </a:ext>
            </a:extLst>
          </p:cNvPr>
          <p:cNvGrpSpPr/>
          <p:nvPr/>
        </p:nvGrpSpPr>
        <p:grpSpPr>
          <a:xfrm>
            <a:off x="6646879" y="3710762"/>
            <a:ext cx="838567" cy="307777"/>
            <a:chOff x="3063531" y="3354856"/>
            <a:chExt cx="966183" cy="307777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363F257-8C35-4D40-BD90-26D1F2476C1A}"/>
                </a:ext>
              </a:extLst>
            </p:cNvPr>
            <p:cNvCxnSpPr>
              <a:cxnSpLocks/>
              <a:endCxn id="15" idx="6"/>
            </p:cNvCxnSpPr>
            <p:nvPr/>
          </p:nvCxnSpPr>
          <p:spPr>
            <a:xfrm flipH="1">
              <a:off x="3063531" y="3514344"/>
              <a:ext cx="42701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97AFD02-FAEE-4138-B095-D2C2FA71EE4C}"/>
                </a:ext>
              </a:extLst>
            </p:cNvPr>
            <p:cNvSpPr txBox="1"/>
            <p:nvPr/>
          </p:nvSpPr>
          <p:spPr>
            <a:xfrm>
              <a:off x="3444922" y="3354856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46303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858551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8313FA6-8112-4BF8-A1FF-194D1FEEC91F}"/>
              </a:ext>
            </a:extLst>
          </p:cNvPr>
          <p:cNvGrpSpPr/>
          <p:nvPr/>
        </p:nvGrpSpPr>
        <p:grpSpPr>
          <a:xfrm>
            <a:off x="6646879" y="3710762"/>
            <a:ext cx="838567" cy="307777"/>
            <a:chOff x="3063531" y="3354856"/>
            <a:chExt cx="966183" cy="307777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363F257-8C35-4D40-BD90-26D1F2476C1A}"/>
                </a:ext>
              </a:extLst>
            </p:cNvPr>
            <p:cNvCxnSpPr>
              <a:cxnSpLocks/>
              <a:endCxn id="15" idx="6"/>
            </p:cNvCxnSpPr>
            <p:nvPr/>
          </p:nvCxnSpPr>
          <p:spPr>
            <a:xfrm flipH="1">
              <a:off x="3063531" y="3514344"/>
              <a:ext cx="42701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97AFD02-FAEE-4138-B095-D2C2FA71EE4C}"/>
                </a:ext>
              </a:extLst>
            </p:cNvPr>
            <p:cNvSpPr txBox="1"/>
            <p:nvPr/>
          </p:nvSpPr>
          <p:spPr>
            <a:xfrm>
              <a:off x="3444922" y="3354856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9ADFFB6B-20A3-42A7-9278-439CE74E4704}"/>
              </a:ext>
            </a:extLst>
          </p:cNvPr>
          <p:cNvSpPr/>
          <p:nvPr/>
        </p:nvSpPr>
        <p:spPr>
          <a:xfrm>
            <a:off x="4981358" y="2117271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770132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5858551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8313FA6-8112-4BF8-A1FF-194D1FEEC91F}"/>
              </a:ext>
            </a:extLst>
          </p:cNvPr>
          <p:cNvGrpSpPr/>
          <p:nvPr/>
        </p:nvGrpSpPr>
        <p:grpSpPr>
          <a:xfrm>
            <a:off x="6646879" y="3710762"/>
            <a:ext cx="838567" cy="307777"/>
            <a:chOff x="3063531" y="3354856"/>
            <a:chExt cx="966183" cy="307777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363F257-8C35-4D40-BD90-26D1F2476C1A}"/>
                </a:ext>
              </a:extLst>
            </p:cNvPr>
            <p:cNvCxnSpPr>
              <a:cxnSpLocks/>
              <a:endCxn id="15" idx="6"/>
            </p:cNvCxnSpPr>
            <p:nvPr/>
          </p:nvCxnSpPr>
          <p:spPr>
            <a:xfrm flipH="1">
              <a:off x="3063531" y="3514344"/>
              <a:ext cx="42701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97AFD02-FAEE-4138-B095-D2C2FA71EE4C}"/>
                </a:ext>
              </a:extLst>
            </p:cNvPr>
            <p:cNvSpPr txBox="1"/>
            <p:nvPr/>
          </p:nvSpPr>
          <p:spPr>
            <a:xfrm>
              <a:off x="3444922" y="3354856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9ADFFB6B-20A3-42A7-9278-439CE74E4704}"/>
              </a:ext>
            </a:extLst>
          </p:cNvPr>
          <p:cNvSpPr/>
          <p:nvPr/>
        </p:nvSpPr>
        <p:spPr>
          <a:xfrm>
            <a:off x="4981358" y="2117271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02E14FB-F515-4A99-A262-A48B7D0C8611}"/>
              </a:ext>
            </a:extLst>
          </p:cNvPr>
          <p:cNvSpPr/>
          <p:nvPr/>
        </p:nvSpPr>
        <p:spPr>
          <a:xfrm>
            <a:off x="5884192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65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E94B3B6-9084-4005-97EB-E5C5D7876CA4}"/>
              </a:ext>
            </a:extLst>
          </p:cNvPr>
          <p:cNvCxnSpPr>
            <a:cxnSpLocks/>
            <a:stCxn id="15" idx="4"/>
            <a:endCxn id="23" idx="0"/>
          </p:cNvCxnSpPr>
          <p:nvPr/>
        </p:nvCxnSpPr>
        <p:spPr>
          <a:xfrm flipH="1">
            <a:off x="6176588" y="4082903"/>
            <a:ext cx="50302" cy="233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9931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6134999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F02E14FB-F515-4A99-A262-A48B7D0C8611}"/>
              </a:ext>
            </a:extLst>
          </p:cNvPr>
          <p:cNvSpPr/>
          <p:nvPr/>
        </p:nvSpPr>
        <p:spPr>
          <a:xfrm>
            <a:off x="5884192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65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E94B3B6-9084-4005-97EB-E5C5D7876CA4}"/>
              </a:ext>
            </a:extLst>
          </p:cNvPr>
          <p:cNvCxnSpPr>
            <a:cxnSpLocks/>
            <a:stCxn id="15" idx="4"/>
            <a:endCxn id="23" idx="0"/>
          </p:cNvCxnSpPr>
          <p:nvPr/>
        </p:nvCxnSpPr>
        <p:spPr>
          <a:xfrm flipH="1">
            <a:off x="6176588" y="4082903"/>
            <a:ext cx="50302" cy="233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3848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6134999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F02E14FB-F515-4A99-A262-A48B7D0C8611}"/>
              </a:ext>
            </a:extLst>
          </p:cNvPr>
          <p:cNvSpPr/>
          <p:nvPr/>
        </p:nvSpPr>
        <p:spPr>
          <a:xfrm>
            <a:off x="5884192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65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E94B3B6-9084-4005-97EB-E5C5D7876CA4}"/>
              </a:ext>
            </a:extLst>
          </p:cNvPr>
          <p:cNvCxnSpPr>
            <a:cxnSpLocks/>
            <a:stCxn id="15" idx="4"/>
            <a:endCxn id="23" idx="0"/>
          </p:cNvCxnSpPr>
          <p:nvPr/>
        </p:nvCxnSpPr>
        <p:spPr>
          <a:xfrm flipH="1">
            <a:off x="6176588" y="4082903"/>
            <a:ext cx="50302" cy="233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D6B39D5-A4B8-4633-8E24-1770BD5F8D1C}"/>
              </a:ext>
            </a:extLst>
          </p:cNvPr>
          <p:cNvGrpSpPr/>
          <p:nvPr/>
        </p:nvGrpSpPr>
        <p:grpSpPr>
          <a:xfrm>
            <a:off x="5977024" y="3327990"/>
            <a:ext cx="838567" cy="307777"/>
            <a:chOff x="3063531" y="3354856"/>
            <a:chExt cx="966183" cy="307777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B6994AE-F8B3-423D-83CD-20CAF908C2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63531" y="3514344"/>
              <a:ext cx="42701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CED3667-F985-437D-AF8A-039FFBEC2F27}"/>
                </a:ext>
              </a:extLst>
            </p:cNvPr>
            <p:cNvSpPr txBox="1"/>
            <p:nvPr/>
          </p:nvSpPr>
          <p:spPr>
            <a:xfrm>
              <a:off x="3444922" y="3354856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82424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6134999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F02E14FB-F515-4A99-A262-A48B7D0C8611}"/>
              </a:ext>
            </a:extLst>
          </p:cNvPr>
          <p:cNvSpPr/>
          <p:nvPr/>
        </p:nvSpPr>
        <p:spPr>
          <a:xfrm>
            <a:off x="5884192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65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E94B3B6-9084-4005-97EB-E5C5D7876CA4}"/>
              </a:ext>
            </a:extLst>
          </p:cNvPr>
          <p:cNvCxnSpPr>
            <a:cxnSpLocks/>
            <a:stCxn id="15" idx="4"/>
            <a:endCxn id="23" idx="0"/>
          </p:cNvCxnSpPr>
          <p:nvPr/>
        </p:nvCxnSpPr>
        <p:spPr>
          <a:xfrm flipH="1">
            <a:off x="6176588" y="4082903"/>
            <a:ext cx="50302" cy="233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D6B39D5-A4B8-4633-8E24-1770BD5F8D1C}"/>
              </a:ext>
            </a:extLst>
          </p:cNvPr>
          <p:cNvGrpSpPr/>
          <p:nvPr/>
        </p:nvGrpSpPr>
        <p:grpSpPr>
          <a:xfrm>
            <a:off x="5977024" y="3327990"/>
            <a:ext cx="838567" cy="307777"/>
            <a:chOff x="3063531" y="3354856"/>
            <a:chExt cx="966183" cy="307777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B6994AE-F8B3-423D-83CD-20CAF908C2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63531" y="3514344"/>
              <a:ext cx="42701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CED3667-F985-437D-AF8A-039FFBEC2F27}"/>
                </a:ext>
              </a:extLst>
            </p:cNvPr>
            <p:cNvSpPr txBox="1"/>
            <p:nvPr/>
          </p:nvSpPr>
          <p:spPr>
            <a:xfrm>
              <a:off x="3444922" y="3354856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A4A231B6-30DA-4249-B1C4-041ECC933E94}"/>
              </a:ext>
            </a:extLst>
          </p:cNvPr>
          <p:cNvSpPr/>
          <p:nvPr/>
        </p:nvSpPr>
        <p:spPr>
          <a:xfrm>
            <a:off x="4981358" y="2298026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358476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6134999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F02E14FB-F515-4A99-A262-A48B7D0C8611}"/>
              </a:ext>
            </a:extLst>
          </p:cNvPr>
          <p:cNvSpPr/>
          <p:nvPr/>
        </p:nvSpPr>
        <p:spPr>
          <a:xfrm>
            <a:off x="5884192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65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E94B3B6-9084-4005-97EB-E5C5D7876CA4}"/>
              </a:ext>
            </a:extLst>
          </p:cNvPr>
          <p:cNvCxnSpPr>
            <a:cxnSpLocks/>
            <a:stCxn id="15" idx="4"/>
            <a:endCxn id="23" idx="0"/>
          </p:cNvCxnSpPr>
          <p:nvPr/>
        </p:nvCxnSpPr>
        <p:spPr>
          <a:xfrm flipH="1">
            <a:off x="6176588" y="4082903"/>
            <a:ext cx="50302" cy="233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D6B39D5-A4B8-4633-8E24-1770BD5F8D1C}"/>
              </a:ext>
            </a:extLst>
          </p:cNvPr>
          <p:cNvGrpSpPr/>
          <p:nvPr/>
        </p:nvGrpSpPr>
        <p:grpSpPr>
          <a:xfrm>
            <a:off x="6604344" y="3732030"/>
            <a:ext cx="838567" cy="307777"/>
            <a:chOff x="3063531" y="3354856"/>
            <a:chExt cx="966183" cy="307777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B6994AE-F8B3-423D-83CD-20CAF908C2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63531" y="3514344"/>
              <a:ext cx="42701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CED3667-F985-437D-AF8A-039FFBEC2F27}"/>
                </a:ext>
              </a:extLst>
            </p:cNvPr>
            <p:cNvSpPr txBox="1"/>
            <p:nvPr/>
          </p:nvSpPr>
          <p:spPr>
            <a:xfrm>
              <a:off x="3444922" y="3354856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45411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6134999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F02E14FB-F515-4A99-A262-A48B7D0C8611}"/>
              </a:ext>
            </a:extLst>
          </p:cNvPr>
          <p:cNvSpPr/>
          <p:nvPr/>
        </p:nvSpPr>
        <p:spPr>
          <a:xfrm>
            <a:off x="5884192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65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E94B3B6-9084-4005-97EB-E5C5D7876CA4}"/>
              </a:ext>
            </a:extLst>
          </p:cNvPr>
          <p:cNvCxnSpPr>
            <a:cxnSpLocks/>
            <a:stCxn id="15" idx="4"/>
            <a:endCxn id="23" idx="0"/>
          </p:cNvCxnSpPr>
          <p:nvPr/>
        </p:nvCxnSpPr>
        <p:spPr>
          <a:xfrm flipH="1">
            <a:off x="6176588" y="4082903"/>
            <a:ext cx="50302" cy="233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D6B39D5-A4B8-4633-8E24-1770BD5F8D1C}"/>
              </a:ext>
            </a:extLst>
          </p:cNvPr>
          <p:cNvGrpSpPr/>
          <p:nvPr/>
        </p:nvGrpSpPr>
        <p:grpSpPr>
          <a:xfrm>
            <a:off x="6604344" y="3732030"/>
            <a:ext cx="838567" cy="307777"/>
            <a:chOff x="3063531" y="3354856"/>
            <a:chExt cx="966183" cy="307777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B6994AE-F8B3-423D-83CD-20CAF908C2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63531" y="3514344"/>
              <a:ext cx="42701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CED3667-F985-437D-AF8A-039FFBEC2F27}"/>
                </a:ext>
              </a:extLst>
            </p:cNvPr>
            <p:cNvSpPr txBox="1"/>
            <p:nvPr/>
          </p:nvSpPr>
          <p:spPr>
            <a:xfrm>
              <a:off x="3444922" y="3354856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54743E8-3FB7-43C4-AB0F-43C3762475DF}"/>
              </a:ext>
            </a:extLst>
          </p:cNvPr>
          <p:cNvSpPr/>
          <p:nvPr/>
        </p:nvSpPr>
        <p:spPr>
          <a:xfrm>
            <a:off x="4981358" y="2298026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283816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6134999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F02E14FB-F515-4A99-A262-A48B7D0C8611}"/>
              </a:ext>
            </a:extLst>
          </p:cNvPr>
          <p:cNvSpPr/>
          <p:nvPr/>
        </p:nvSpPr>
        <p:spPr>
          <a:xfrm>
            <a:off x="5884192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65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E94B3B6-9084-4005-97EB-E5C5D7876CA4}"/>
              </a:ext>
            </a:extLst>
          </p:cNvPr>
          <p:cNvCxnSpPr>
            <a:cxnSpLocks/>
            <a:stCxn id="15" idx="4"/>
            <a:endCxn id="23" idx="0"/>
          </p:cNvCxnSpPr>
          <p:nvPr/>
        </p:nvCxnSpPr>
        <p:spPr>
          <a:xfrm flipH="1">
            <a:off x="6176588" y="4082903"/>
            <a:ext cx="50302" cy="233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D6B39D5-A4B8-4633-8E24-1770BD5F8D1C}"/>
              </a:ext>
            </a:extLst>
          </p:cNvPr>
          <p:cNvGrpSpPr/>
          <p:nvPr/>
        </p:nvGrpSpPr>
        <p:grpSpPr>
          <a:xfrm>
            <a:off x="6604344" y="3732030"/>
            <a:ext cx="838567" cy="307777"/>
            <a:chOff x="3063531" y="3354856"/>
            <a:chExt cx="966183" cy="307777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B6994AE-F8B3-423D-83CD-20CAF908C2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63531" y="3514344"/>
              <a:ext cx="42701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CED3667-F985-437D-AF8A-039FFBEC2F27}"/>
                </a:ext>
              </a:extLst>
            </p:cNvPr>
            <p:cNvSpPr txBox="1"/>
            <p:nvPr/>
          </p:nvSpPr>
          <p:spPr>
            <a:xfrm>
              <a:off x="3444922" y="3354856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54743E8-3FB7-43C4-AB0F-43C3762475DF}"/>
              </a:ext>
            </a:extLst>
          </p:cNvPr>
          <p:cNvSpPr/>
          <p:nvPr/>
        </p:nvSpPr>
        <p:spPr>
          <a:xfrm>
            <a:off x="4981358" y="2298026"/>
            <a:ext cx="13450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D1E36FD-9156-4C59-8BC9-263011BE81F5}"/>
              </a:ext>
            </a:extLst>
          </p:cNvPr>
          <p:cNvSpPr/>
          <p:nvPr/>
        </p:nvSpPr>
        <p:spPr>
          <a:xfrm>
            <a:off x="6783590" y="4316255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93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0E01AF8-E4AA-4E85-B9E7-AD84066C54F4}"/>
              </a:ext>
            </a:extLst>
          </p:cNvPr>
          <p:cNvCxnSpPr>
            <a:cxnSpLocks/>
            <a:stCxn id="15" idx="5"/>
            <a:endCxn id="26" idx="0"/>
          </p:cNvCxnSpPr>
          <p:nvPr/>
        </p:nvCxnSpPr>
        <p:spPr>
          <a:xfrm>
            <a:off x="6433645" y="4033076"/>
            <a:ext cx="642341" cy="2831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106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345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4EF6CF4-EE0B-404C-A8A7-D200BD63390B}"/>
              </a:ext>
            </a:extLst>
          </p:cNvPr>
          <p:cNvSpPr/>
          <p:nvPr/>
        </p:nvSpPr>
        <p:spPr>
          <a:xfrm>
            <a:off x="4556055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25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18FC81-79D7-4A8C-881A-A7A00F40BB41}"/>
              </a:ext>
            </a:extLst>
          </p:cNvPr>
          <p:cNvCxnSpPr>
            <a:stCxn id="7" idx="0"/>
            <a:endCxn id="4" idx="2"/>
          </p:cNvCxnSpPr>
          <p:nvPr/>
        </p:nvCxnSpPr>
        <p:spPr>
          <a:xfrm flipV="1">
            <a:off x="4848451" y="3498112"/>
            <a:ext cx="393400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557B66-BA7D-41B3-AAD0-6269B18E6C9E}"/>
              </a:ext>
            </a:extLst>
          </p:cNvPr>
          <p:cNvSpPr/>
          <p:nvPr/>
        </p:nvSpPr>
        <p:spPr>
          <a:xfrm>
            <a:off x="5241851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3C1B45-57DC-4307-ADCF-6D90FDA95176}"/>
              </a:ext>
            </a:extLst>
          </p:cNvPr>
          <p:cNvCxnSpPr>
            <a:cxnSpLocks/>
            <a:stCxn id="7" idx="5"/>
            <a:endCxn id="12" idx="1"/>
          </p:cNvCxnSpPr>
          <p:nvPr/>
        </p:nvCxnSpPr>
        <p:spPr>
          <a:xfrm>
            <a:off x="5055206" y="4033076"/>
            <a:ext cx="272286" cy="33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C0BB28D-0926-4794-8F54-21E732D29E9B}"/>
              </a:ext>
            </a:extLst>
          </p:cNvPr>
          <p:cNvSpPr/>
          <p:nvPr/>
        </p:nvSpPr>
        <p:spPr>
          <a:xfrm>
            <a:off x="5934494" y="374266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77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76445E-BBF8-45AD-A291-64F2D87F685A}"/>
              </a:ext>
            </a:extLst>
          </p:cNvPr>
          <p:cNvCxnSpPr>
            <a:cxnSpLocks/>
            <a:stCxn id="15" idx="0"/>
            <a:endCxn id="4" idx="6"/>
          </p:cNvCxnSpPr>
          <p:nvPr/>
        </p:nvCxnSpPr>
        <p:spPr>
          <a:xfrm flipH="1" flipV="1">
            <a:off x="5826643" y="3498112"/>
            <a:ext cx="400247" cy="24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784929BA-2424-46E1-8768-A5A7737AAE28}"/>
              </a:ext>
            </a:extLst>
          </p:cNvPr>
          <p:cNvSpPr/>
          <p:nvPr/>
        </p:nvSpPr>
        <p:spPr>
          <a:xfrm>
            <a:off x="4100359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11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B8A6F5-3516-4118-AEA6-F3428F0868A8}"/>
              </a:ext>
            </a:extLst>
          </p:cNvPr>
          <p:cNvCxnSpPr>
            <a:cxnSpLocks/>
            <a:stCxn id="7" idx="3"/>
            <a:endCxn id="21" idx="0"/>
          </p:cNvCxnSpPr>
          <p:nvPr/>
        </p:nvCxnSpPr>
        <p:spPr>
          <a:xfrm flipH="1">
            <a:off x="4392755" y="4033076"/>
            <a:ext cx="248941" cy="283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F02E14FB-F515-4A99-A262-A48B7D0C8611}"/>
              </a:ext>
            </a:extLst>
          </p:cNvPr>
          <p:cNvSpPr/>
          <p:nvPr/>
        </p:nvSpPr>
        <p:spPr>
          <a:xfrm>
            <a:off x="5884192" y="4316819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65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E94B3B6-9084-4005-97EB-E5C5D7876CA4}"/>
              </a:ext>
            </a:extLst>
          </p:cNvPr>
          <p:cNvCxnSpPr>
            <a:cxnSpLocks/>
            <a:stCxn id="15" idx="4"/>
            <a:endCxn id="23" idx="0"/>
          </p:cNvCxnSpPr>
          <p:nvPr/>
        </p:nvCxnSpPr>
        <p:spPr>
          <a:xfrm flipH="1">
            <a:off x="6176588" y="4082903"/>
            <a:ext cx="50302" cy="233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5D1E36FD-9156-4C59-8BC9-263011BE81F5}"/>
              </a:ext>
            </a:extLst>
          </p:cNvPr>
          <p:cNvSpPr/>
          <p:nvPr/>
        </p:nvSpPr>
        <p:spPr>
          <a:xfrm>
            <a:off x="6783590" y="4316255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93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0E01AF8-E4AA-4E85-B9E7-AD84066C54F4}"/>
              </a:ext>
            </a:extLst>
          </p:cNvPr>
          <p:cNvCxnSpPr>
            <a:cxnSpLocks/>
            <a:stCxn id="15" idx="5"/>
            <a:endCxn id="26" idx="0"/>
          </p:cNvCxnSpPr>
          <p:nvPr/>
        </p:nvCxnSpPr>
        <p:spPr>
          <a:xfrm>
            <a:off x="6433645" y="4033076"/>
            <a:ext cx="642341" cy="2831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29643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FB420-778F-4767-8ACA-B5163AADE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983399-EB8D-414A-A0ED-36E569A69D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0991" y="1431234"/>
            <a:ext cx="8218626" cy="444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276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8C118-6F05-4598-9007-E308B56B7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42695-F2D2-4D9D-9199-492AE0514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1800" dirty="0" err="1"/>
              <a:t>PreOrder</a:t>
            </a:r>
            <a:r>
              <a:rPr lang="en-US" sz="1800" dirty="0"/>
              <a:t> ( V L R )</a:t>
            </a:r>
            <a:endParaRPr lang="en-MY" sz="18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0"/>
            <a:r>
              <a:rPr lang="en-US" sz="1800" dirty="0" err="1"/>
              <a:t>InOrder</a:t>
            </a:r>
            <a:r>
              <a:rPr lang="en-US" sz="1800" dirty="0"/>
              <a:t> ( L V R )</a:t>
            </a:r>
            <a:endParaRPr lang="en-MY" sz="18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0"/>
            <a:r>
              <a:rPr lang="en-US" sz="1800" dirty="0" err="1"/>
              <a:t>PostOrder</a:t>
            </a:r>
            <a:r>
              <a:rPr lang="en-US" sz="1800" dirty="0"/>
              <a:t> (L R V )</a:t>
            </a:r>
            <a:endParaRPr lang="en-MY" sz="18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endParaRPr lang="en-MY" sz="1800" dirty="0"/>
          </a:p>
        </p:txBody>
      </p:sp>
      <p:pic>
        <p:nvPicPr>
          <p:cNvPr id="5" name="Picture 4" descr="A close up of a necklace&#10;&#10;Description automatically generated">
            <a:extLst>
              <a:ext uri="{FF2B5EF4-FFF2-40B4-BE49-F238E27FC236}">
                <a16:creationId xmlns:a16="http://schemas.microsoft.com/office/drawing/2014/main" id="{DA7EEFF3-62BA-4DD5-8DA2-BDCE3408C8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764" y="1825625"/>
            <a:ext cx="5491229" cy="2653610"/>
          </a:xfrm>
          <a:prstGeom prst="rect">
            <a:avLst/>
          </a:prstGeom>
        </p:spPr>
      </p:pic>
      <p:sp>
        <p:nvSpPr>
          <p:cNvPr id="7" name="Text Box 3">
            <a:extLst>
              <a:ext uri="{FF2B5EF4-FFF2-40B4-BE49-F238E27FC236}">
                <a16:creationId xmlns:a16="http://schemas.microsoft.com/office/drawing/2014/main" id="{F7035CFC-EECE-49D0-AA08-29BEA168D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6486" y="2957038"/>
            <a:ext cx="627062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MY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subtree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3981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A8C25-198B-4EA2-8A5C-2D22180BB8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D9A519-9C80-4633-93BB-3863A3B391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2772300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3547675" y="1637410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</p:spTree>
    <p:extLst>
      <p:ext uri="{BB962C8B-B14F-4D97-AF65-F5344CB8AC3E}">
        <p14:creationId xmlns:p14="http://schemas.microsoft.com/office/powerpoint/2010/main" val="32344578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3547675" y="1637410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>
                <a:solidFill>
                  <a:srgbClr val="C00000"/>
                </a:solidFill>
              </a:rPr>
              <a:t>InOrder</a:t>
            </a:r>
            <a:r>
              <a:rPr lang="en-US" dirty="0">
                <a:solidFill>
                  <a:srgbClr val="C00000"/>
                </a:solidFill>
              </a:rPr>
              <a:t> ( L V R )</a:t>
            </a:r>
            <a:endParaRPr lang="en-MY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27AE55A5-A772-4845-955C-8B0742BD0EA2}"/>
              </a:ext>
            </a:extLst>
          </p:cNvPr>
          <p:cNvSpPr/>
          <p:nvPr/>
        </p:nvSpPr>
        <p:spPr>
          <a:xfrm>
            <a:off x="3908659" y="1111235"/>
            <a:ext cx="3638947" cy="153109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640579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3547675" y="1637410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41" name="Text Box 3">
            <a:extLst>
              <a:ext uri="{FF2B5EF4-FFF2-40B4-BE49-F238E27FC236}">
                <a16:creationId xmlns:a16="http://schemas.microsoft.com/office/drawing/2014/main" id="{47A5F242-10E0-41CF-A8D4-141BD8331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7265" y="1782961"/>
            <a:ext cx="938315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MY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Left subtree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821FD8C-8A46-4763-B09F-15C5E0265C1F}"/>
              </a:ext>
            </a:extLst>
          </p:cNvPr>
          <p:cNvCxnSpPr>
            <a:stCxn id="23" idx="2"/>
            <a:endCxn id="24" idx="0"/>
          </p:cNvCxnSpPr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27AE55A5-A772-4845-955C-8B0742BD0EA2}"/>
              </a:ext>
            </a:extLst>
          </p:cNvPr>
          <p:cNvSpPr/>
          <p:nvPr/>
        </p:nvSpPr>
        <p:spPr>
          <a:xfrm>
            <a:off x="3359888" y="1977652"/>
            <a:ext cx="2430787" cy="153109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352120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3547675" y="1637410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41" name="Text Box 3">
            <a:extLst>
              <a:ext uri="{FF2B5EF4-FFF2-40B4-BE49-F238E27FC236}">
                <a16:creationId xmlns:a16="http://schemas.microsoft.com/office/drawing/2014/main" id="{47A5F242-10E0-41CF-A8D4-141BD8331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7265" y="1782961"/>
            <a:ext cx="938315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MY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Left subtree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27AE55A5-A772-4845-955C-8B0742BD0EA2}"/>
              </a:ext>
            </a:extLst>
          </p:cNvPr>
          <p:cNvSpPr/>
          <p:nvPr/>
        </p:nvSpPr>
        <p:spPr>
          <a:xfrm>
            <a:off x="5063435" y="1500315"/>
            <a:ext cx="997212" cy="665416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10909DF-FCD3-40F7-80F2-941C97F316AD}"/>
              </a:ext>
            </a:extLst>
          </p:cNvPr>
          <p:cNvSpPr txBox="1"/>
          <p:nvPr/>
        </p:nvSpPr>
        <p:spPr>
          <a:xfrm>
            <a:off x="6096000" y="4893375"/>
            <a:ext cx="2310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47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A601AF5-D6A1-44F7-8745-95EF86D771C7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A6A0714-0DAD-4304-8F4A-F6EF0AB0C4E8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E960349-7D76-4F85-A120-8042E930CCCF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221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3547675" y="1637410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sp>
        <p:nvSpPr>
          <p:cNvPr id="41" name="Text Box 3">
            <a:extLst>
              <a:ext uri="{FF2B5EF4-FFF2-40B4-BE49-F238E27FC236}">
                <a16:creationId xmlns:a16="http://schemas.microsoft.com/office/drawing/2014/main" id="{47A5F242-10E0-41CF-A8D4-141BD8331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7265" y="1782961"/>
            <a:ext cx="938315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MY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Left subtree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821FD8C-8A46-4763-B09F-15C5E0265C1F}"/>
              </a:ext>
            </a:extLst>
          </p:cNvPr>
          <p:cNvCxnSpPr>
            <a:stCxn id="23" idx="2"/>
            <a:endCxn id="24" idx="0"/>
          </p:cNvCxnSpPr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6517C9C-386B-44EE-8693-9D7C0F316B69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D5EFF78-5C41-4DE9-9413-B8C8139BB95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10C31954-85DD-4E21-A753-8AE0275DD04C}"/>
              </a:ext>
            </a:extLst>
          </p:cNvPr>
          <p:cNvSpPr/>
          <p:nvPr/>
        </p:nvSpPr>
        <p:spPr>
          <a:xfrm>
            <a:off x="5840865" y="1940318"/>
            <a:ext cx="2430787" cy="153109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 Box 3">
            <a:extLst>
              <a:ext uri="{FF2B5EF4-FFF2-40B4-BE49-F238E27FC236}">
                <a16:creationId xmlns:a16="http://schemas.microsoft.com/office/drawing/2014/main" id="{A3670DA4-BFEA-4199-B0B2-D45A8675A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3718" y="1840763"/>
            <a:ext cx="1058123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MY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Right subtree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15472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657365-F5C1-4BF5-AAB8-CD2AB4D82F2D}"/>
              </a:ext>
            </a:extLst>
          </p:cNvPr>
          <p:cNvSpPr txBox="1"/>
          <p:nvPr/>
        </p:nvSpPr>
        <p:spPr>
          <a:xfrm>
            <a:off x="5772974" y="16326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11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A911FFE-A6B8-46E3-B437-1A0AED75AB2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7145079" y="1032735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Flowchart: Connector 53">
            <a:extLst>
              <a:ext uri="{FF2B5EF4-FFF2-40B4-BE49-F238E27FC236}">
                <a16:creationId xmlns:a16="http://schemas.microsoft.com/office/drawing/2014/main" id="{C8F3B239-D888-4556-B6FD-5199854B8B58}"/>
              </a:ext>
            </a:extLst>
          </p:cNvPr>
          <p:cNvSpPr/>
          <p:nvPr/>
        </p:nvSpPr>
        <p:spPr>
          <a:xfrm>
            <a:off x="593389" y="4526350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5CAE346-B1B2-4F5D-9BE7-037A375AA932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1E4C3DA-A029-47B0-A2A9-426ACFE53713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1D50BD9-9ABA-4EC1-A91A-C42A2F4F1E5C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879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4593265" y="2817628"/>
            <a:ext cx="265814" cy="1528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905040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657365-F5C1-4BF5-AAB8-CD2AB4D82F2D}"/>
              </a:ext>
            </a:extLst>
          </p:cNvPr>
          <p:cNvSpPr txBox="1"/>
          <p:nvPr/>
        </p:nvSpPr>
        <p:spPr>
          <a:xfrm>
            <a:off x="5772974" y="16326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11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A911FFE-A6B8-46E3-B437-1A0AED75AB2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7145079" y="1032735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538E74B-0E91-452D-A02D-53CDEAFB84F5}"/>
              </a:ext>
            </a:extLst>
          </p:cNvPr>
          <p:cNvCxnSpPr>
            <a:cxnSpLocks/>
          </p:cNvCxnSpPr>
          <p:nvPr/>
        </p:nvCxnSpPr>
        <p:spPr>
          <a:xfrm flipH="1">
            <a:off x="8049865" y="941584"/>
            <a:ext cx="833684" cy="968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A762B07-09F3-419E-8A31-7ECFE7AD80D9}"/>
              </a:ext>
            </a:extLst>
          </p:cNvPr>
          <p:cNvSpPr txBox="1"/>
          <p:nvPr/>
        </p:nvSpPr>
        <p:spPr>
          <a:xfrm>
            <a:off x="6979604" y="1957000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E2A35C4F-0813-4901-8974-2F7C3BCC525A}"/>
              </a:ext>
            </a:extLst>
          </p:cNvPr>
          <p:cNvSpPr/>
          <p:nvPr/>
        </p:nvSpPr>
        <p:spPr>
          <a:xfrm>
            <a:off x="1255092" y="3918093"/>
            <a:ext cx="997212" cy="665416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5834965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657365-F5C1-4BF5-AAB8-CD2AB4D82F2D}"/>
              </a:ext>
            </a:extLst>
          </p:cNvPr>
          <p:cNvSpPr txBox="1"/>
          <p:nvPr/>
        </p:nvSpPr>
        <p:spPr>
          <a:xfrm>
            <a:off x="5772974" y="16326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11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A911FFE-A6B8-46E3-B437-1A0AED75AB2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7145079" y="1032735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538E74B-0E91-452D-A02D-53CDEAFB84F5}"/>
              </a:ext>
            </a:extLst>
          </p:cNvPr>
          <p:cNvCxnSpPr>
            <a:cxnSpLocks/>
          </p:cNvCxnSpPr>
          <p:nvPr/>
        </p:nvCxnSpPr>
        <p:spPr>
          <a:xfrm flipH="1">
            <a:off x="8049865" y="941584"/>
            <a:ext cx="833684" cy="968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A762B07-09F3-419E-8A31-7ECFE7AD80D9}"/>
              </a:ext>
            </a:extLst>
          </p:cNvPr>
          <p:cNvSpPr txBox="1"/>
          <p:nvPr/>
        </p:nvSpPr>
        <p:spPr>
          <a:xfrm>
            <a:off x="6979604" y="1957000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54424283-7F3A-44F0-B15B-004AEA421F8B}"/>
              </a:ext>
            </a:extLst>
          </p:cNvPr>
          <p:cNvSpPr/>
          <p:nvPr/>
        </p:nvSpPr>
        <p:spPr>
          <a:xfrm>
            <a:off x="2112778" y="4411886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6C18625-5F3A-4FD7-949A-18D037FD4E46}"/>
              </a:ext>
            </a:extLst>
          </p:cNvPr>
          <p:cNvCxnSpPr>
            <a:cxnSpLocks/>
          </p:cNvCxnSpPr>
          <p:nvPr/>
        </p:nvCxnSpPr>
        <p:spPr>
          <a:xfrm flipH="1">
            <a:off x="8503255" y="894235"/>
            <a:ext cx="562378" cy="1519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CB34F57-61CA-4867-B776-8D8F1E2605CE}"/>
              </a:ext>
            </a:extLst>
          </p:cNvPr>
          <p:cNvSpPr txBox="1"/>
          <p:nvPr/>
        </p:nvSpPr>
        <p:spPr>
          <a:xfrm>
            <a:off x="7185068" y="243876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43 null)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25827858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657365-F5C1-4BF5-AAB8-CD2AB4D82F2D}"/>
              </a:ext>
            </a:extLst>
          </p:cNvPr>
          <p:cNvSpPr txBox="1"/>
          <p:nvPr/>
        </p:nvSpPr>
        <p:spPr>
          <a:xfrm>
            <a:off x="5772974" y="16326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11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A911FFE-A6B8-46E3-B437-1A0AED75AB2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7145079" y="1032735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538E74B-0E91-452D-A02D-53CDEAFB84F5}"/>
              </a:ext>
            </a:extLst>
          </p:cNvPr>
          <p:cNvCxnSpPr>
            <a:cxnSpLocks/>
          </p:cNvCxnSpPr>
          <p:nvPr/>
        </p:nvCxnSpPr>
        <p:spPr>
          <a:xfrm flipH="1">
            <a:off x="8049865" y="941584"/>
            <a:ext cx="833684" cy="968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A762B07-09F3-419E-8A31-7ECFE7AD80D9}"/>
              </a:ext>
            </a:extLst>
          </p:cNvPr>
          <p:cNvSpPr txBox="1"/>
          <p:nvPr/>
        </p:nvSpPr>
        <p:spPr>
          <a:xfrm>
            <a:off x="6979604" y="1957000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54424283-7F3A-44F0-B15B-004AEA421F8B}"/>
              </a:ext>
            </a:extLst>
          </p:cNvPr>
          <p:cNvSpPr/>
          <p:nvPr/>
        </p:nvSpPr>
        <p:spPr>
          <a:xfrm>
            <a:off x="608568" y="4513617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6C18625-5F3A-4FD7-949A-18D037FD4E46}"/>
              </a:ext>
            </a:extLst>
          </p:cNvPr>
          <p:cNvCxnSpPr>
            <a:cxnSpLocks/>
          </p:cNvCxnSpPr>
          <p:nvPr/>
        </p:nvCxnSpPr>
        <p:spPr>
          <a:xfrm flipH="1">
            <a:off x="8503255" y="894235"/>
            <a:ext cx="562378" cy="1519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CB34F57-61CA-4867-B776-8D8F1E2605CE}"/>
              </a:ext>
            </a:extLst>
          </p:cNvPr>
          <p:cNvSpPr txBox="1"/>
          <p:nvPr/>
        </p:nvSpPr>
        <p:spPr>
          <a:xfrm>
            <a:off x="7185068" y="243876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43 null)</a:t>
            </a:r>
            <a:endParaRPr lang="en-MY" sz="1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A4A9AA4-F803-428A-8DE4-9729ABCFCB3B}"/>
              </a:ext>
            </a:extLst>
          </p:cNvPr>
          <p:cNvSpPr txBox="1"/>
          <p:nvPr/>
        </p:nvSpPr>
        <p:spPr>
          <a:xfrm>
            <a:off x="5161290" y="2129351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4E9796A-32CF-46CE-AD37-F15AEF9E8560}"/>
              </a:ext>
            </a:extLst>
          </p:cNvPr>
          <p:cNvCxnSpPr>
            <a:cxnSpLocks/>
            <a:stCxn id="38" idx="2"/>
          </p:cNvCxnSpPr>
          <p:nvPr/>
        </p:nvCxnSpPr>
        <p:spPr>
          <a:xfrm flipH="1">
            <a:off x="5712281" y="1909652"/>
            <a:ext cx="1130954" cy="30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8039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657365-F5C1-4BF5-AAB8-CD2AB4D82F2D}"/>
              </a:ext>
            </a:extLst>
          </p:cNvPr>
          <p:cNvSpPr txBox="1"/>
          <p:nvPr/>
        </p:nvSpPr>
        <p:spPr>
          <a:xfrm>
            <a:off x="5772974" y="16326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11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A911FFE-A6B8-46E3-B437-1A0AED75AB2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7145079" y="1032735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538E74B-0E91-452D-A02D-53CDEAFB84F5}"/>
              </a:ext>
            </a:extLst>
          </p:cNvPr>
          <p:cNvCxnSpPr>
            <a:cxnSpLocks/>
          </p:cNvCxnSpPr>
          <p:nvPr/>
        </p:nvCxnSpPr>
        <p:spPr>
          <a:xfrm flipH="1">
            <a:off x="8049865" y="941584"/>
            <a:ext cx="833684" cy="968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A762B07-09F3-419E-8A31-7ECFE7AD80D9}"/>
              </a:ext>
            </a:extLst>
          </p:cNvPr>
          <p:cNvSpPr txBox="1"/>
          <p:nvPr/>
        </p:nvSpPr>
        <p:spPr>
          <a:xfrm>
            <a:off x="6979604" y="1957000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6C18625-5F3A-4FD7-949A-18D037FD4E46}"/>
              </a:ext>
            </a:extLst>
          </p:cNvPr>
          <p:cNvCxnSpPr>
            <a:cxnSpLocks/>
          </p:cNvCxnSpPr>
          <p:nvPr/>
        </p:nvCxnSpPr>
        <p:spPr>
          <a:xfrm flipH="1">
            <a:off x="8503255" y="894235"/>
            <a:ext cx="562378" cy="1519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CB34F57-61CA-4867-B776-8D8F1E2605CE}"/>
              </a:ext>
            </a:extLst>
          </p:cNvPr>
          <p:cNvSpPr txBox="1"/>
          <p:nvPr/>
        </p:nvSpPr>
        <p:spPr>
          <a:xfrm>
            <a:off x="7185068" y="243876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43 null)</a:t>
            </a:r>
            <a:endParaRPr lang="en-MY" sz="1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A4A9AA4-F803-428A-8DE4-9729ABCFCB3B}"/>
              </a:ext>
            </a:extLst>
          </p:cNvPr>
          <p:cNvSpPr txBox="1"/>
          <p:nvPr/>
        </p:nvSpPr>
        <p:spPr>
          <a:xfrm>
            <a:off x="5161290" y="2129351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4E9796A-32CF-46CE-AD37-F15AEF9E8560}"/>
              </a:ext>
            </a:extLst>
          </p:cNvPr>
          <p:cNvCxnSpPr>
            <a:cxnSpLocks/>
            <a:stCxn id="38" idx="2"/>
          </p:cNvCxnSpPr>
          <p:nvPr/>
        </p:nvCxnSpPr>
        <p:spPr>
          <a:xfrm flipH="1">
            <a:off x="5712281" y="1909652"/>
            <a:ext cx="1130954" cy="30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B1CDFD9-B44D-46B1-8BD0-B54696169746}"/>
              </a:ext>
            </a:extLst>
          </p:cNvPr>
          <p:cNvSpPr txBox="1"/>
          <p:nvPr/>
        </p:nvSpPr>
        <p:spPr>
          <a:xfrm>
            <a:off x="5393697" y="2356869"/>
            <a:ext cx="1871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6C30A53-C175-4FE2-9771-F74D9FC3C207}"/>
              </a:ext>
            </a:extLst>
          </p:cNvPr>
          <p:cNvCxnSpPr>
            <a:cxnSpLocks/>
          </p:cNvCxnSpPr>
          <p:nvPr/>
        </p:nvCxnSpPr>
        <p:spPr>
          <a:xfrm flipH="1">
            <a:off x="6515563" y="1818167"/>
            <a:ext cx="629516" cy="58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A227C5E-98FF-4AB9-925E-8F6CFBCCB2BF}"/>
              </a:ext>
            </a:extLst>
          </p:cNvPr>
          <p:cNvCxnSpPr>
            <a:cxnSpLocks/>
          </p:cNvCxnSpPr>
          <p:nvPr/>
        </p:nvCxnSpPr>
        <p:spPr>
          <a:xfrm>
            <a:off x="6515563" y="2561836"/>
            <a:ext cx="0" cy="209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216E022D-92A9-4735-A124-3CABF7D15EB2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</a:t>
            </a:r>
          </a:p>
        </p:txBody>
      </p:sp>
    </p:spTree>
    <p:extLst>
      <p:ext uri="{BB962C8B-B14F-4D97-AF65-F5344CB8AC3E}">
        <p14:creationId xmlns:p14="http://schemas.microsoft.com/office/powerpoint/2010/main" val="315059713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657365-F5C1-4BF5-AAB8-CD2AB4D82F2D}"/>
              </a:ext>
            </a:extLst>
          </p:cNvPr>
          <p:cNvSpPr txBox="1"/>
          <p:nvPr/>
        </p:nvSpPr>
        <p:spPr>
          <a:xfrm>
            <a:off x="5772974" y="16326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11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A911FFE-A6B8-46E3-B437-1A0AED75AB2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7145079" y="1032735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538E74B-0E91-452D-A02D-53CDEAFB84F5}"/>
              </a:ext>
            </a:extLst>
          </p:cNvPr>
          <p:cNvCxnSpPr>
            <a:cxnSpLocks/>
          </p:cNvCxnSpPr>
          <p:nvPr/>
        </p:nvCxnSpPr>
        <p:spPr>
          <a:xfrm flipH="1">
            <a:off x="8049865" y="941584"/>
            <a:ext cx="833684" cy="968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A762B07-09F3-419E-8A31-7ECFE7AD80D9}"/>
              </a:ext>
            </a:extLst>
          </p:cNvPr>
          <p:cNvSpPr txBox="1"/>
          <p:nvPr/>
        </p:nvSpPr>
        <p:spPr>
          <a:xfrm>
            <a:off x="6979604" y="1957000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6C18625-5F3A-4FD7-949A-18D037FD4E46}"/>
              </a:ext>
            </a:extLst>
          </p:cNvPr>
          <p:cNvCxnSpPr>
            <a:cxnSpLocks/>
          </p:cNvCxnSpPr>
          <p:nvPr/>
        </p:nvCxnSpPr>
        <p:spPr>
          <a:xfrm flipH="1">
            <a:off x="8503255" y="894235"/>
            <a:ext cx="562378" cy="1519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CB34F57-61CA-4867-B776-8D8F1E2605CE}"/>
              </a:ext>
            </a:extLst>
          </p:cNvPr>
          <p:cNvSpPr txBox="1"/>
          <p:nvPr/>
        </p:nvSpPr>
        <p:spPr>
          <a:xfrm>
            <a:off x="7185068" y="243876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43 null)</a:t>
            </a:r>
            <a:endParaRPr lang="en-MY" sz="1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A4A9AA4-F803-428A-8DE4-9729ABCFCB3B}"/>
              </a:ext>
            </a:extLst>
          </p:cNvPr>
          <p:cNvSpPr txBox="1"/>
          <p:nvPr/>
        </p:nvSpPr>
        <p:spPr>
          <a:xfrm>
            <a:off x="5161290" y="2129351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4E9796A-32CF-46CE-AD37-F15AEF9E8560}"/>
              </a:ext>
            </a:extLst>
          </p:cNvPr>
          <p:cNvCxnSpPr>
            <a:cxnSpLocks/>
            <a:stCxn id="38" idx="2"/>
          </p:cNvCxnSpPr>
          <p:nvPr/>
        </p:nvCxnSpPr>
        <p:spPr>
          <a:xfrm flipH="1">
            <a:off x="5712281" y="1909652"/>
            <a:ext cx="1130954" cy="30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B1CDFD9-B44D-46B1-8BD0-B54696169746}"/>
              </a:ext>
            </a:extLst>
          </p:cNvPr>
          <p:cNvSpPr txBox="1"/>
          <p:nvPr/>
        </p:nvSpPr>
        <p:spPr>
          <a:xfrm>
            <a:off x="5393697" y="2356869"/>
            <a:ext cx="1871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6C30A53-C175-4FE2-9771-F74D9FC3C207}"/>
              </a:ext>
            </a:extLst>
          </p:cNvPr>
          <p:cNvCxnSpPr>
            <a:cxnSpLocks/>
          </p:cNvCxnSpPr>
          <p:nvPr/>
        </p:nvCxnSpPr>
        <p:spPr>
          <a:xfrm flipH="1">
            <a:off x="6515563" y="1818167"/>
            <a:ext cx="629516" cy="58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A227C5E-98FF-4AB9-925E-8F6CFBCCB2BF}"/>
              </a:ext>
            </a:extLst>
          </p:cNvPr>
          <p:cNvCxnSpPr>
            <a:cxnSpLocks/>
          </p:cNvCxnSpPr>
          <p:nvPr/>
        </p:nvCxnSpPr>
        <p:spPr>
          <a:xfrm>
            <a:off x="6515563" y="2561836"/>
            <a:ext cx="0" cy="209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216E022D-92A9-4735-A124-3CABF7D15EB2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CB740E3-B8EA-415A-B4F1-6C1A131BA592}"/>
              </a:ext>
            </a:extLst>
          </p:cNvPr>
          <p:cNvSpPr txBox="1"/>
          <p:nvPr/>
        </p:nvSpPr>
        <p:spPr>
          <a:xfrm>
            <a:off x="6344252" y="2673390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AA280B0-211A-46A7-BBF8-EF11049DD860}"/>
              </a:ext>
            </a:extLst>
          </p:cNvPr>
          <p:cNvCxnSpPr>
            <a:cxnSpLocks/>
          </p:cNvCxnSpPr>
          <p:nvPr/>
        </p:nvCxnSpPr>
        <p:spPr>
          <a:xfrm flipH="1">
            <a:off x="6939513" y="1870103"/>
            <a:ext cx="365892" cy="771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78768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657365-F5C1-4BF5-AAB8-CD2AB4D82F2D}"/>
              </a:ext>
            </a:extLst>
          </p:cNvPr>
          <p:cNvSpPr txBox="1"/>
          <p:nvPr/>
        </p:nvSpPr>
        <p:spPr>
          <a:xfrm>
            <a:off x="5772974" y="16326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11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A911FFE-A6B8-46E3-B437-1A0AED75AB2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7145079" y="1032735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538E74B-0E91-452D-A02D-53CDEAFB84F5}"/>
              </a:ext>
            </a:extLst>
          </p:cNvPr>
          <p:cNvCxnSpPr>
            <a:cxnSpLocks/>
          </p:cNvCxnSpPr>
          <p:nvPr/>
        </p:nvCxnSpPr>
        <p:spPr>
          <a:xfrm flipH="1">
            <a:off x="8049865" y="941584"/>
            <a:ext cx="833684" cy="968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A762B07-09F3-419E-8A31-7ECFE7AD80D9}"/>
              </a:ext>
            </a:extLst>
          </p:cNvPr>
          <p:cNvSpPr txBox="1"/>
          <p:nvPr/>
        </p:nvSpPr>
        <p:spPr>
          <a:xfrm>
            <a:off x="6979604" y="1957000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D5794AF-35DD-4983-BB0A-9417C409C41F}"/>
              </a:ext>
            </a:extLst>
          </p:cNvPr>
          <p:cNvCxnSpPr>
            <a:cxnSpLocks/>
          </p:cNvCxnSpPr>
          <p:nvPr/>
        </p:nvCxnSpPr>
        <p:spPr>
          <a:xfrm>
            <a:off x="8049865" y="2233999"/>
            <a:ext cx="0" cy="2439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6C18625-5F3A-4FD7-949A-18D037FD4E46}"/>
              </a:ext>
            </a:extLst>
          </p:cNvPr>
          <p:cNvCxnSpPr>
            <a:cxnSpLocks/>
          </p:cNvCxnSpPr>
          <p:nvPr/>
        </p:nvCxnSpPr>
        <p:spPr>
          <a:xfrm flipH="1">
            <a:off x="8503255" y="894235"/>
            <a:ext cx="562378" cy="1519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CB34F57-61CA-4867-B776-8D8F1E2605CE}"/>
              </a:ext>
            </a:extLst>
          </p:cNvPr>
          <p:cNvSpPr txBox="1"/>
          <p:nvPr/>
        </p:nvSpPr>
        <p:spPr>
          <a:xfrm>
            <a:off x="7185068" y="243876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43 null)</a:t>
            </a:r>
            <a:endParaRPr lang="en-MY" sz="1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A4A9AA4-F803-428A-8DE4-9729ABCFCB3B}"/>
              </a:ext>
            </a:extLst>
          </p:cNvPr>
          <p:cNvSpPr txBox="1"/>
          <p:nvPr/>
        </p:nvSpPr>
        <p:spPr>
          <a:xfrm>
            <a:off x="5161290" y="2129351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4E9796A-32CF-46CE-AD37-F15AEF9E8560}"/>
              </a:ext>
            </a:extLst>
          </p:cNvPr>
          <p:cNvCxnSpPr>
            <a:cxnSpLocks/>
            <a:stCxn id="38" idx="2"/>
          </p:cNvCxnSpPr>
          <p:nvPr/>
        </p:nvCxnSpPr>
        <p:spPr>
          <a:xfrm flipH="1">
            <a:off x="5712281" y="1909652"/>
            <a:ext cx="1130954" cy="30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B1CDFD9-B44D-46B1-8BD0-B54696169746}"/>
              </a:ext>
            </a:extLst>
          </p:cNvPr>
          <p:cNvSpPr txBox="1"/>
          <p:nvPr/>
        </p:nvSpPr>
        <p:spPr>
          <a:xfrm>
            <a:off x="5393697" y="2356869"/>
            <a:ext cx="1871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6C30A53-C175-4FE2-9771-F74D9FC3C207}"/>
              </a:ext>
            </a:extLst>
          </p:cNvPr>
          <p:cNvCxnSpPr>
            <a:cxnSpLocks/>
          </p:cNvCxnSpPr>
          <p:nvPr/>
        </p:nvCxnSpPr>
        <p:spPr>
          <a:xfrm flipH="1">
            <a:off x="6515563" y="1818167"/>
            <a:ext cx="629516" cy="58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A227C5E-98FF-4AB9-925E-8F6CFBCCB2BF}"/>
              </a:ext>
            </a:extLst>
          </p:cNvPr>
          <p:cNvCxnSpPr>
            <a:cxnSpLocks/>
          </p:cNvCxnSpPr>
          <p:nvPr/>
        </p:nvCxnSpPr>
        <p:spPr>
          <a:xfrm>
            <a:off x="6515563" y="2561836"/>
            <a:ext cx="0" cy="209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CB740E3-B8EA-415A-B4F1-6C1A131BA592}"/>
              </a:ext>
            </a:extLst>
          </p:cNvPr>
          <p:cNvSpPr txBox="1"/>
          <p:nvPr/>
        </p:nvSpPr>
        <p:spPr>
          <a:xfrm>
            <a:off x="6344252" y="2673390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AA280B0-211A-46A7-BBF8-EF11049DD860}"/>
              </a:ext>
            </a:extLst>
          </p:cNvPr>
          <p:cNvCxnSpPr>
            <a:cxnSpLocks/>
          </p:cNvCxnSpPr>
          <p:nvPr/>
        </p:nvCxnSpPr>
        <p:spPr>
          <a:xfrm flipH="1">
            <a:off x="6939513" y="1870103"/>
            <a:ext cx="365892" cy="771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80C64AC7-62F0-49FC-B265-B1C9F1CFF67D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</a:t>
            </a:r>
          </a:p>
        </p:txBody>
      </p:sp>
    </p:spTree>
    <p:extLst>
      <p:ext uri="{BB962C8B-B14F-4D97-AF65-F5344CB8AC3E}">
        <p14:creationId xmlns:p14="http://schemas.microsoft.com/office/powerpoint/2010/main" val="112467859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657365-F5C1-4BF5-AAB8-CD2AB4D82F2D}"/>
              </a:ext>
            </a:extLst>
          </p:cNvPr>
          <p:cNvSpPr txBox="1"/>
          <p:nvPr/>
        </p:nvSpPr>
        <p:spPr>
          <a:xfrm>
            <a:off x="5772974" y="16326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11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A911FFE-A6B8-46E3-B437-1A0AED75AB2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7145079" y="1032735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538E74B-0E91-452D-A02D-53CDEAFB84F5}"/>
              </a:ext>
            </a:extLst>
          </p:cNvPr>
          <p:cNvCxnSpPr>
            <a:cxnSpLocks/>
          </p:cNvCxnSpPr>
          <p:nvPr/>
        </p:nvCxnSpPr>
        <p:spPr>
          <a:xfrm flipH="1">
            <a:off x="8049865" y="941584"/>
            <a:ext cx="833684" cy="968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A762B07-09F3-419E-8A31-7ECFE7AD80D9}"/>
              </a:ext>
            </a:extLst>
          </p:cNvPr>
          <p:cNvSpPr txBox="1"/>
          <p:nvPr/>
        </p:nvSpPr>
        <p:spPr>
          <a:xfrm>
            <a:off x="6979604" y="1957000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D5794AF-35DD-4983-BB0A-9417C409C41F}"/>
              </a:ext>
            </a:extLst>
          </p:cNvPr>
          <p:cNvCxnSpPr>
            <a:cxnSpLocks/>
          </p:cNvCxnSpPr>
          <p:nvPr/>
        </p:nvCxnSpPr>
        <p:spPr>
          <a:xfrm>
            <a:off x="8049865" y="2233999"/>
            <a:ext cx="0" cy="2439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6C18625-5F3A-4FD7-949A-18D037FD4E46}"/>
              </a:ext>
            </a:extLst>
          </p:cNvPr>
          <p:cNvCxnSpPr>
            <a:cxnSpLocks/>
          </p:cNvCxnSpPr>
          <p:nvPr/>
        </p:nvCxnSpPr>
        <p:spPr>
          <a:xfrm flipH="1">
            <a:off x="8503255" y="894235"/>
            <a:ext cx="562378" cy="1519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CB34F57-61CA-4867-B776-8D8F1E2605CE}"/>
              </a:ext>
            </a:extLst>
          </p:cNvPr>
          <p:cNvSpPr txBox="1"/>
          <p:nvPr/>
        </p:nvSpPr>
        <p:spPr>
          <a:xfrm>
            <a:off x="7185068" y="243876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43 null)</a:t>
            </a:r>
            <a:endParaRPr lang="en-MY" sz="1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A4A9AA4-F803-428A-8DE4-9729ABCFCB3B}"/>
              </a:ext>
            </a:extLst>
          </p:cNvPr>
          <p:cNvSpPr txBox="1"/>
          <p:nvPr/>
        </p:nvSpPr>
        <p:spPr>
          <a:xfrm>
            <a:off x="5161290" y="2129351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4E9796A-32CF-46CE-AD37-F15AEF9E8560}"/>
              </a:ext>
            </a:extLst>
          </p:cNvPr>
          <p:cNvCxnSpPr>
            <a:cxnSpLocks/>
            <a:stCxn id="38" idx="2"/>
          </p:cNvCxnSpPr>
          <p:nvPr/>
        </p:nvCxnSpPr>
        <p:spPr>
          <a:xfrm flipH="1">
            <a:off x="5712281" y="1909652"/>
            <a:ext cx="1130954" cy="30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B1CDFD9-B44D-46B1-8BD0-B54696169746}"/>
              </a:ext>
            </a:extLst>
          </p:cNvPr>
          <p:cNvSpPr txBox="1"/>
          <p:nvPr/>
        </p:nvSpPr>
        <p:spPr>
          <a:xfrm>
            <a:off x="5393697" y="2356869"/>
            <a:ext cx="1871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6C30A53-C175-4FE2-9771-F74D9FC3C207}"/>
              </a:ext>
            </a:extLst>
          </p:cNvPr>
          <p:cNvCxnSpPr>
            <a:cxnSpLocks/>
          </p:cNvCxnSpPr>
          <p:nvPr/>
        </p:nvCxnSpPr>
        <p:spPr>
          <a:xfrm flipH="1">
            <a:off x="6515563" y="1818167"/>
            <a:ext cx="629516" cy="58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A227C5E-98FF-4AB9-925E-8F6CFBCCB2BF}"/>
              </a:ext>
            </a:extLst>
          </p:cNvPr>
          <p:cNvCxnSpPr>
            <a:cxnSpLocks/>
          </p:cNvCxnSpPr>
          <p:nvPr/>
        </p:nvCxnSpPr>
        <p:spPr>
          <a:xfrm>
            <a:off x="6515563" y="2561836"/>
            <a:ext cx="0" cy="209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CB740E3-B8EA-415A-B4F1-6C1A131BA592}"/>
              </a:ext>
            </a:extLst>
          </p:cNvPr>
          <p:cNvSpPr txBox="1"/>
          <p:nvPr/>
        </p:nvSpPr>
        <p:spPr>
          <a:xfrm>
            <a:off x="6344252" y="2673390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AA280B0-211A-46A7-BBF8-EF11049DD860}"/>
              </a:ext>
            </a:extLst>
          </p:cNvPr>
          <p:cNvCxnSpPr>
            <a:cxnSpLocks/>
          </p:cNvCxnSpPr>
          <p:nvPr/>
        </p:nvCxnSpPr>
        <p:spPr>
          <a:xfrm flipH="1">
            <a:off x="6939513" y="1870103"/>
            <a:ext cx="365892" cy="771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AFA8C6F9-7B39-4D66-B56C-4F2649C0EE88}"/>
              </a:ext>
            </a:extLst>
          </p:cNvPr>
          <p:cNvSpPr txBox="1"/>
          <p:nvPr/>
        </p:nvSpPr>
        <p:spPr>
          <a:xfrm>
            <a:off x="6653391" y="2940973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062EB5C-9B8E-4DF8-B471-999346B22D49}"/>
              </a:ext>
            </a:extLst>
          </p:cNvPr>
          <p:cNvCxnSpPr>
            <a:cxnSpLocks/>
            <a:stCxn id="44" idx="2"/>
          </p:cNvCxnSpPr>
          <p:nvPr/>
        </p:nvCxnSpPr>
        <p:spPr>
          <a:xfrm flipH="1">
            <a:off x="7204383" y="2715761"/>
            <a:ext cx="1050946" cy="3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Flowchart: Connector 53">
            <a:extLst>
              <a:ext uri="{FF2B5EF4-FFF2-40B4-BE49-F238E27FC236}">
                <a16:creationId xmlns:a16="http://schemas.microsoft.com/office/drawing/2014/main" id="{304E6481-214D-42FB-859E-55BDF429F094}"/>
              </a:ext>
            </a:extLst>
          </p:cNvPr>
          <p:cNvSpPr/>
          <p:nvPr/>
        </p:nvSpPr>
        <p:spPr>
          <a:xfrm>
            <a:off x="2137606" y="4380610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EA27F7C-73DE-4139-A057-9FA4135D72D4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</a:t>
            </a:r>
          </a:p>
        </p:txBody>
      </p:sp>
    </p:spTree>
    <p:extLst>
      <p:ext uri="{BB962C8B-B14F-4D97-AF65-F5344CB8AC3E}">
        <p14:creationId xmlns:p14="http://schemas.microsoft.com/office/powerpoint/2010/main" val="408953497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657365-F5C1-4BF5-AAB8-CD2AB4D82F2D}"/>
              </a:ext>
            </a:extLst>
          </p:cNvPr>
          <p:cNvSpPr txBox="1"/>
          <p:nvPr/>
        </p:nvSpPr>
        <p:spPr>
          <a:xfrm>
            <a:off x="5772974" y="16326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11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A911FFE-A6B8-46E3-B437-1A0AED75AB2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7145079" y="1032735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538E74B-0E91-452D-A02D-53CDEAFB84F5}"/>
              </a:ext>
            </a:extLst>
          </p:cNvPr>
          <p:cNvCxnSpPr>
            <a:cxnSpLocks/>
          </p:cNvCxnSpPr>
          <p:nvPr/>
        </p:nvCxnSpPr>
        <p:spPr>
          <a:xfrm flipH="1">
            <a:off x="8049865" y="941584"/>
            <a:ext cx="833684" cy="968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A762B07-09F3-419E-8A31-7ECFE7AD80D9}"/>
              </a:ext>
            </a:extLst>
          </p:cNvPr>
          <p:cNvSpPr txBox="1"/>
          <p:nvPr/>
        </p:nvSpPr>
        <p:spPr>
          <a:xfrm>
            <a:off x="6979604" y="1957000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D5794AF-35DD-4983-BB0A-9417C409C41F}"/>
              </a:ext>
            </a:extLst>
          </p:cNvPr>
          <p:cNvCxnSpPr>
            <a:cxnSpLocks/>
          </p:cNvCxnSpPr>
          <p:nvPr/>
        </p:nvCxnSpPr>
        <p:spPr>
          <a:xfrm>
            <a:off x="8049865" y="2233999"/>
            <a:ext cx="0" cy="2439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6C18625-5F3A-4FD7-949A-18D037FD4E46}"/>
              </a:ext>
            </a:extLst>
          </p:cNvPr>
          <p:cNvCxnSpPr>
            <a:cxnSpLocks/>
          </p:cNvCxnSpPr>
          <p:nvPr/>
        </p:nvCxnSpPr>
        <p:spPr>
          <a:xfrm flipH="1">
            <a:off x="8503255" y="894235"/>
            <a:ext cx="562378" cy="1519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CB34F57-61CA-4867-B776-8D8F1E2605CE}"/>
              </a:ext>
            </a:extLst>
          </p:cNvPr>
          <p:cNvSpPr txBox="1"/>
          <p:nvPr/>
        </p:nvSpPr>
        <p:spPr>
          <a:xfrm>
            <a:off x="7185068" y="243876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43 null)</a:t>
            </a:r>
            <a:endParaRPr lang="en-MY" sz="1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A4A9AA4-F803-428A-8DE4-9729ABCFCB3B}"/>
              </a:ext>
            </a:extLst>
          </p:cNvPr>
          <p:cNvSpPr txBox="1"/>
          <p:nvPr/>
        </p:nvSpPr>
        <p:spPr>
          <a:xfrm>
            <a:off x="5161290" y="2129351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4E9796A-32CF-46CE-AD37-F15AEF9E8560}"/>
              </a:ext>
            </a:extLst>
          </p:cNvPr>
          <p:cNvCxnSpPr>
            <a:cxnSpLocks/>
            <a:stCxn id="38" idx="2"/>
          </p:cNvCxnSpPr>
          <p:nvPr/>
        </p:nvCxnSpPr>
        <p:spPr>
          <a:xfrm flipH="1">
            <a:off x="5712281" y="1909652"/>
            <a:ext cx="1130954" cy="30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B1CDFD9-B44D-46B1-8BD0-B54696169746}"/>
              </a:ext>
            </a:extLst>
          </p:cNvPr>
          <p:cNvSpPr txBox="1"/>
          <p:nvPr/>
        </p:nvSpPr>
        <p:spPr>
          <a:xfrm>
            <a:off x="5393697" y="2356869"/>
            <a:ext cx="1871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6C30A53-C175-4FE2-9771-F74D9FC3C207}"/>
              </a:ext>
            </a:extLst>
          </p:cNvPr>
          <p:cNvCxnSpPr>
            <a:cxnSpLocks/>
          </p:cNvCxnSpPr>
          <p:nvPr/>
        </p:nvCxnSpPr>
        <p:spPr>
          <a:xfrm flipH="1">
            <a:off x="6515563" y="1818167"/>
            <a:ext cx="629516" cy="58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A227C5E-98FF-4AB9-925E-8F6CFBCCB2BF}"/>
              </a:ext>
            </a:extLst>
          </p:cNvPr>
          <p:cNvCxnSpPr>
            <a:cxnSpLocks/>
          </p:cNvCxnSpPr>
          <p:nvPr/>
        </p:nvCxnSpPr>
        <p:spPr>
          <a:xfrm>
            <a:off x="6515563" y="2561836"/>
            <a:ext cx="0" cy="209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CB740E3-B8EA-415A-B4F1-6C1A131BA592}"/>
              </a:ext>
            </a:extLst>
          </p:cNvPr>
          <p:cNvSpPr txBox="1"/>
          <p:nvPr/>
        </p:nvSpPr>
        <p:spPr>
          <a:xfrm>
            <a:off x="6344252" y="2673390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AA280B0-211A-46A7-BBF8-EF11049DD860}"/>
              </a:ext>
            </a:extLst>
          </p:cNvPr>
          <p:cNvCxnSpPr>
            <a:cxnSpLocks/>
          </p:cNvCxnSpPr>
          <p:nvPr/>
        </p:nvCxnSpPr>
        <p:spPr>
          <a:xfrm flipH="1">
            <a:off x="6939513" y="1870103"/>
            <a:ext cx="365892" cy="771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AFA8C6F9-7B39-4D66-B56C-4F2649C0EE88}"/>
              </a:ext>
            </a:extLst>
          </p:cNvPr>
          <p:cNvSpPr txBox="1"/>
          <p:nvPr/>
        </p:nvSpPr>
        <p:spPr>
          <a:xfrm>
            <a:off x="6653391" y="2940973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062EB5C-9B8E-4DF8-B471-999346B22D49}"/>
              </a:ext>
            </a:extLst>
          </p:cNvPr>
          <p:cNvCxnSpPr>
            <a:cxnSpLocks/>
            <a:stCxn id="44" idx="2"/>
          </p:cNvCxnSpPr>
          <p:nvPr/>
        </p:nvCxnSpPr>
        <p:spPr>
          <a:xfrm flipH="1">
            <a:off x="7204383" y="2715761"/>
            <a:ext cx="1050946" cy="3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2D96E8A0-2FE2-4CE4-A093-FDC301EC2DFE}"/>
              </a:ext>
            </a:extLst>
          </p:cNvPr>
          <p:cNvSpPr txBox="1"/>
          <p:nvPr/>
        </p:nvSpPr>
        <p:spPr>
          <a:xfrm>
            <a:off x="6758207" y="3179120"/>
            <a:ext cx="1871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8CA2A3E-8F6D-468A-8C97-0E2A6C03E196}"/>
              </a:ext>
            </a:extLst>
          </p:cNvPr>
          <p:cNvCxnSpPr>
            <a:cxnSpLocks/>
          </p:cNvCxnSpPr>
          <p:nvPr/>
        </p:nvCxnSpPr>
        <p:spPr>
          <a:xfrm flipH="1">
            <a:off x="7880073" y="2640418"/>
            <a:ext cx="629516" cy="58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0681247-CBD2-46C2-AE96-BAA756EFE052}"/>
              </a:ext>
            </a:extLst>
          </p:cNvPr>
          <p:cNvCxnSpPr>
            <a:cxnSpLocks/>
          </p:cNvCxnSpPr>
          <p:nvPr/>
        </p:nvCxnSpPr>
        <p:spPr>
          <a:xfrm>
            <a:off x="7698525" y="3356360"/>
            <a:ext cx="0" cy="1299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F11EBA00-2839-4E49-A964-401E9BF00D79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</a:t>
            </a:r>
          </a:p>
        </p:txBody>
      </p:sp>
    </p:spTree>
    <p:extLst>
      <p:ext uri="{BB962C8B-B14F-4D97-AF65-F5344CB8AC3E}">
        <p14:creationId xmlns:p14="http://schemas.microsoft.com/office/powerpoint/2010/main" val="241260809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657365-F5C1-4BF5-AAB8-CD2AB4D82F2D}"/>
              </a:ext>
            </a:extLst>
          </p:cNvPr>
          <p:cNvSpPr txBox="1"/>
          <p:nvPr/>
        </p:nvSpPr>
        <p:spPr>
          <a:xfrm>
            <a:off x="5772974" y="16326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11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A911FFE-A6B8-46E3-B437-1A0AED75AB2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7145079" y="1032735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538E74B-0E91-452D-A02D-53CDEAFB84F5}"/>
              </a:ext>
            </a:extLst>
          </p:cNvPr>
          <p:cNvCxnSpPr>
            <a:cxnSpLocks/>
          </p:cNvCxnSpPr>
          <p:nvPr/>
        </p:nvCxnSpPr>
        <p:spPr>
          <a:xfrm flipH="1">
            <a:off x="8049865" y="941584"/>
            <a:ext cx="833684" cy="968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A762B07-09F3-419E-8A31-7ECFE7AD80D9}"/>
              </a:ext>
            </a:extLst>
          </p:cNvPr>
          <p:cNvSpPr txBox="1"/>
          <p:nvPr/>
        </p:nvSpPr>
        <p:spPr>
          <a:xfrm>
            <a:off x="6979604" y="1957000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D5794AF-35DD-4983-BB0A-9417C409C41F}"/>
              </a:ext>
            </a:extLst>
          </p:cNvPr>
          <p:cNvCxnSpPr>
            <a:cxnSpLocks/>
          </p:cNvCxnSpPr>
          <p:nvPr/>
        </p:nvCxnSpPr>
        <p:spPr>
          <a:xfrm>
            <a:off x="8049865" y="2233999"/>
            <a:ext cx="0" cy="2439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6C18625-5F3A-4FD7-949A-18D037FD4E46}"/>
              </a:ext>
            </a:extLst>
          </p:cNvPr>
          <p:cNvCxnSpPr>
            <a:cxnSpLocks/>
          </p:cNvCxnSpPr>
          <p:nvPr/>
        </p:nvCxnSpPr>
        <p:spPr>
          <a:xfrm flipH="1">
            <a:off x="8503255" y="894235"/>
            <a:ext cx="562378" cy="1519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CB34F57-61CA-4867-B776-8D8F1E2605CE}"/>
              </a:ext>
            </a:extLst>
          </p:cNvPr>
          <p:cNvSpPr txBox="1"/>
          <p:nvPr/>
        </p:nvSpPr>
        <p:spPr>
          <a:xfrm>
            <a:off x="7185068" y="243876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43 null)</a:t>
            </a:r>
            <a:endParaRPr lang="en-MY" sz="1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A4A9AA4-F803-428A-8DE4-9729ABCFCB3B}"/>
              </a:ext>
            </a:extLst>
          </p:cNvPr>
          <p:cNvSpPr txBox="1"/>
          <p:nvPr/>
        </p:nvSpPr>
        <p:spPr>
          <a:xfrm>
            <a:off x="5161290" y="2129351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4E9796A-32CF-46CE-AD37-F15AEF9E8560}"/>
              </a:ext>
            </a:extLst>
          </p:cNvPr>
          <p:cNvCxnSpPr>
            <a:cxnSpLocks/>
            <a:stCxn id="38" idx="2"/>
          </p:cNvCxnSpPr>
          <p:nvPr/>
        </p:nvCxnSpPr>
        <p:spPr>
          <a:xfrm flipH="1">
            <a:off x="5712281" y="1909652"/>
            <a:ext cx="1130954" cy="30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B1CDFD9-B44D-46B1-8BD0-B54696169746}"/>
              </a:ext>
            </a:extLst>
          </p:cNvPr>
          <p:cNvSpPr txBox="1"/>
          <p:nvPr/>
        </p:nvSpPr>
        <p:spPr>
          <a:xfrm>
            <a:off x="5393697" y="2356869"/>
            <a:ext cx="1871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6C30A53-C175-4FE2-9771-F74D9FC3C207}"/>
              </a:ext>
            </a:extLst>
          </p:cNvPr>
          <p:cNvCxnSpPr>
            <a:cxnSpLocks/>
          </p:cNvCxnSpPr>
          <p:nvPr/>
        </p:nvCxnSpPr>
        <p:spPr>
          <a:xfrm flipH="1">
            <a:off x="6515563" y="1818167"/>
            <a:ext cx="629516" cy="58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A227C5E-98FF-4AB9-925E-8F6CFBCCB2BF}"/>
              </a:ext>
            </a:extLst>
          </p:cNvPr>
          <p:cNvCxnSpPr>
            <a:cxnSpLocks/>
          </p:cNvCxnSpPr>
          <p:nvPr/>
        </p:nvCxnSpPr>
        <p:spPr>
          <a:xfrm>
            <a:off x="6515563" y="2561836"/>
            <a:ext cx="0" cy="209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CB740E3-B8EA-415A-B4F1-6C1A131BA592}"/>
              </a:ext>
            </a:extLst>
          </p:cNvPr>
          <p:cNvSpPr txBox="1"/>
          <p:nvPr/>
        </p:nvSpPr>
        <p:spPr>
          <a:xfrm>
            <a:off x="6344252" y="2673390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AA280B0-211A-46A7-BBF8-EF11049DD860}"/>
              </a:ext>
            </a:extLst>
          </p:cNvPr>
          <p:cNvCxnSpPr>
            <a:cxnSpLocks/>
          </p:cNvCxnSpPr>
          <p:nvPr/>
        </p:nvCxnSpPr>
        <p:spPr>
          <a:xfrm flipH="1">
            <a:off x="6939513" y="1870103"/>
            <a:ext cx="365892" cy="771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AFA8C6F9-7B39-4D66-B56C-4F2649C0EE88}"/>
              </a:ext>
            </a:extLst>
          </p:cNvPr>
          <p:cNvSpPr txBox="1"/>
          <p:nvPr/>
        </p:nvSpPr>
        <p:spPr>
          <a:xfrm>
            <a:off x="6653391" y="2940973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062EB5C-9B8E-4DF8-B471-999346B22D49}"/>
              </a:ext>
            </a:extLst>
          </p:cNvPr>
          <p:cNvCxnSpPr>
            <a:cxnSpLocks/>
            <a:stCxn id="44" idx="2"/>
          </p:cNvCxnSpPr>
          <p:nvPr/>
        </p:nvCxnSpPr>
        <p:spPr>
          <a:xfrm flipH="1">
            <a:off x="7204383" y="2715761"/>
            <a:ext cx="1050946" cy="3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2D96E8A0-2FE2-4CE4-A093-FDC301EC2DFE}"/>
              </a:ext>
            </a:extLst>
          </p:cNvPr>
          <p:cNvSpPr txBox="1"/>
          <p:nvPr/>
        </p:nvSpPr>
        <p:spPr>
          <a:xfrm>
            <a:off x="6758207" y="3179120"/>
            <a:ext cx="1871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8CA2A3E-8F6D-468A-8C97-0E2A6C03E196}"/>
              </a:ext>
            </a:extLst>
          </p:cNvPr>
          <p:cNvCxnSpPr>
            <a:cxnSpLocks/>
          </p:cNvCxnSpPr>
          <p:nvPr/>
        </p:nvCxnSpPr>
        <p:spPr>
          <a:xfrm flipH="1">
            <a:off x="7880073" y="2640418"/>
            <a:ext cx="629516" cy="58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0681247-CBD2-46C2-AE96-BAA756EFE052}"/>
              </a:ext>
            </a:extLst>
          </p:cNvPr>
          <p:cNvCxnSpPr>
            <a:cxnSpLocks/>
          </p:cNvCxnSpPr>
          <p:nvPr/>
        </p:nvCxnSpPr>
        <p:spPr>
          <a:xfrm>
            <a:off x="7698525" y="3356360"/>
            <a:ext cx="0" cy="1299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1DBD5A47-53C7-497D-9C43-3C4F77D26A75}"/>
              </a:ext>
            </a:extLst>
          </p:cNvPr>
          <p:cNvSpPr txBox="1"/>
          <p:nvPr/>
        </p:nvSpPr>
        <p:spPr>
          <a:xfrm>
            <a:off x="7873981" y="3436554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7A55783D-A17C-4C39-8A9B-DDB46E6DBDDD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8551118" y="2673390"/>
            <a:ext cx="149226" cy="763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Connector 58">
            <a:extLst>
              <a:ext uri="{FF2B5EF4-FFF2-40B4-BE49-F238E27FC236}">
                <a16:creationId xmlns:a16="http://schemas.microsoft.com/office/drawing/2014/main" id="{4AF7F8FC-CBD6-40BD-B728-86D5C15B7FC1}"/>
              </a:ext>
            </a:extLst>
          </p:cNvPr>
          <p:cNvSpPr/>
          <p:nvPr/>
        </p:nvSpPr>
        <p:spPr>
          <a:xfrm>
            <a:off x="2137606" y="4482717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7B12965-840E-4777-AB8B-7560C8EE08CD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</a:t>
            </a:r>
          </a:p>
        </p:txBody>
      </p:sp>
    </p:spTree>
    <p:extLst>
      <p:ext uri="{BB962C8B-B14F-4D97-AF65-F5344CB8AC3E}">
        <p14:creationId xmlns:p14="http://schemas.microsoft.com/office/powerpoint/2010/main" val="234192196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657365-F5C1-4BF5-AAB8-CD2AB4D82F2D}"/>
              </a:ext>
            </a:extLst>
          </p:cNvPr>
          <p:cNvSpPr txBox="1"/>
          <p:nvPr/>
        </p:nvSpPr>
        <p:spPr>
          <a:xfrm>
            <a:off x="5772974" y="16326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11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A911FFE-A6B8-46E3-B437-1A0AED75AB2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7145079" y="1032735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9E8D8AB-22E3-4871-869C-E2895E2AADBE}"/>
              </a:ext>
            </a:extLst>
          </p:cNvPr>
          <p:cNvCxnSpPr>
            <a:cxnSpLocks/>
          </p:cNvCxnSpPr>
          <p:nvPr/>
        </p:nvCxnSpPr>
        <p:spPr>
          <a:xfrm>
            <a:off x="9349647" y="1444769"/>
            <a:ext cx="0" cy="33611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538E74B-0E91-452D-A02D-53CDEAFB84F5}"/>
              </a:ext>
            </a:extLst>
          </p:cNvPr>
          <p:cNvCxnSpPr>
            <a:cxnSpLocks/>
          </p:cNvCxnSpPr>
          <p:nvPr/>
        </p:nvCxnSpPr>
        <p:spPr>
          <a:xfrm flipH="1">
            <a:off x="8049865" y="941584"/>
            <a:ext cx="833684" cy="968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A762B07-09F3-419E-8A31-7ECFE7AD80D9}"/>
              </a:ext>
            </a:extLst>
          </p:cNvPr>
          <p:cNvSpPr txBox="1"/>
          <p:nvPr/>
        </p:nvSpPr>
        <p:spPr>
          <a:xfrm>
            <a:off x="6979604" y="1957000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D5794AF-35DD-4983-BB0A-9417C409C41F}"/>
              </a:ext>
            </a:extLst>
          </p:cNvPr>
          <p:cNvCxnSpPr>
            <a:cxnSpLocks/>
          </p:cNvCxnSpPr>
          <p:nvPr/>
        </p:nvCxnSpPr>
        <p:spPr>
          <a:xfrm>
            <a:off x="8049865" y="2233999"/>
            <a:ext cx="0" cy="2439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6C18625-5F3A-4FD7-949A-18D037FD4E46}"/>
              </a:ext>
            </a:extLst>
          </p:cNvPr>
          <p:cNvCxnSpPr>
            <a:cxnSpLocks/>
          </p:cNvCxnSpPr>
          <p:nvPr/>
        </p:nvCxnSpPr>
        <p:spPr>
          <a:xfrm flipH="1">
            <a:off x="8503255" y="894235"/>
            <a:ext cx="562378" cy="1519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CB34F57-61CA-4867-B776-8D8F1E2605CE}"/>
              </a:ext>
            </a:extLst>
          </p:cNvPr>
          <p:cNvSpPr txBox="1"/>
          <p:nvPr/>
        </p:nvSpPr>
        <p:spPr>
          <a:xfrm>
            <a:off x="7185068" y="243876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43 null)</a:t>
            </a:r>
            <a:endParaRPr lang="en-MY" sz="1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A4A9AA4-F803-428A-8DE4-9729ABCFCB3B}"/>
              </a:ext>
            </a:extLst>
          </p:cNvPr>
          <p:cNvSpPr txBox="1"/>
          <p:nvPr/>
        </p:nvSpPr>
        <p:spPr>
          <a:xfrm>
            <a:off x="5161290" y="2129351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4E9796A-32CF-46CE-AD37-F15AEF9E8560}"/>
              </a:ext>
            </a:extLst>
          </p:cNvPr>
          <p:cNvCxnSpPr>
            <a:cxnSpLocks/>
            <a:stCxn id="38" idx="2"/>
          </p:cNvCxnSpPr>
          <p:nvPr/>
        </p:nvCxnSpPr>
        <p:spPr>
          <a:xfrm flipH="1">
            <a:off x="5712281" y="1909652"/>
            <a:ext cx="1130954" cy="30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B1CDFD9-B44D-46B1-8BD0-B54696169746}"/>
              </a:ext>
            </a:extLst>
          </p:cNvPr>
          <p:cNvSpPr txBox="1"/>
          <p:nvPr/>
        </p:nvSpPr>
        <p:spPr>
          <a:xfrm>
            <a:off x="5393697" y="2356869"/>
            <a:ext cx="1871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6C30A53-C175-4FE2-9771-F74D9FC3C207}"/>
              </a:ext>
            </a:extLst>
          </p:cNvPr>
          <p:cNvCxnSpPr>
            <a:cxnSpLocks/>
          </p:cNvCxnSpPr>
          <p:nvPr/>
        </p:nvCxnSpPr>
        <p:spPr>
          <a:xfrm flipH="1">
            <a:off x="6515563" y="1818167"/>
            <a:ext cx="629516" cy="58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A227C5E-98FF-4AB9-925E-8F6CFBCCB2BF}"/>
              </a:ext>
            </a:extLst>
          </p:cNvPr>
          <p:cNvCxnSpPr>
            <a:cxnSpLocks/>
          </p:cNvCxnSpPr>
          <p:nvPr/>
        </p:nvCxnSpPr>
        <p:spPr>
          <a:xfrm>
            <a:off x="6515563" y="2561836"/>
            <a:ext cx="0" cy="209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CB740E3-B8EA-415A-B4F1-6C1A131BA592}"/>
              </a:ext>
            </a:extLst>
          </p:cNvPr>
          <p:cNvSpPr txBox="1"/>
          <p:nvPr/>
        </p:nvSpPr>
        <p:spPr>
          <a:xfrm>
            <a:off x="6344252" y="2673390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AA280B0-211A-46A7-BBF8-EF11049DD860}"/>
              </a:ext>
            </a:extLst>
          </p:cNvPr>
          <p:cNvCxnSpPr>
            <a:cxnSpLocks/>
          </p:cNvCxnSpPr>
          <p:nvPr/>
        </p:nvCxnSpPr>
        <p:spPr>
          <a:xfrm flipH="1">
            <a:off x="6939513" y="1870103"/>
            <a:ext cx="365892" cy="771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AFA8C6F9-7B39-4D66-B56C-4F2649C0EE88}"/>
              </a:ext>
            </a:extLst>
          </p:cNvPr>
          <p:cNvSpPr txBox="1"/>
          <p:nvPr/>
        </p:nvSpPr>
        <p:spPr>
          <a:xfrm>
            <a:off x="6653391" y="2940973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062EB5C-9B8E-4DF8-B471-999346B22D49}"/>
              </a:ext>
            </a:extLst>
          </p:cNvPr>
          <p:cNvCxnSpPr>
            <a:cxnSpLocks/>
            <a:stCxn id="44" idx="2"/>
          </p:cNvCxnSpPr>
          <p:nvPr/>
        </p:nvCxnSpPr>
        <p:spPr>
          <a:xfrm flipH="1">
            <a:off x="7204383" y="2715761"/>
            <a:ext cx="1050946" cy="3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2D96E8A0-2FE2-4CE4-A093-FDC301EC2DFE}"/>
              </a:ext>
            </a:extLst>
          </p:cNvPr>
          <p:cNvSpPr txBox="1"/>
          <p:nvPr/>
        </p:nvSpPr>
        <p:spPr>
          <a:xfrm>
            <a:off x="6758207" y="3179120"/>
            <a:ext cx="1871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8CA2A3E-8F6D-468A-8C97-0E2A6C03E196}"/>
              </a:ext>
            </a:extLst>
          </p:cNvPr>
          <p:cNvCxnSpPr>
            <a:cxnSpLocks/>
          </p:cNvCxnSpPr>
          <p:nvPr/>
        </p:nvCxnSpPr>
        <p:spPr>
          <a:xfrm flipH="1">
            <a:off x="7880073" y="2640418"/>
            <a:ext cx="629516" cy="58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0681247-CBD2-46C2-AE96-BAA756EFE052}"/>
              </a:ext>
            </a:extLst>
          </p:cNvPr>
          <p:cNvCxnSpPr>
            <a:cxnSpLocks/>
          </p:cNvCxnSpPr>
          <p:nvPr/>
        </p:nvCxnSpPr>
        <p:spPr>
          <a:xfrm>
            <a:off x="7698525" y="3356360"/>
            <a:ext cx="0" cy="1299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1DBD5A47-53C7-497D-9C43-3C4F77D26A75}"/>
              </a:ext>
            </a:extLst>
          </p:cNvPr>
          <p:cNvSpPr txBox="1"/>
          <p:nvPr/>
        </p:nvSpPr>
        <p:spPr>
          <a:xfrm>
            <a:off x="7873981" y="3436554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7A55783D-A17C-4C39-8A9B-DDB46E6DBDDD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8551118" y="2673390"/>
            <a:ext cx="149226" cy="763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A95C9D31-9F2B-41AB-B14D-5B4878F2712B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 47</a:t>
            </a:r>
          </a:p>
        </p:txBody>
      </p:sp>
    </p:spTree>
    <p:extLst>
      <p:ext uri="{BB962C8B-B14F-4D97-AF65-F5344CB8AC3E}">
        <p14:creationId xmlns:p14="http://schemas.microsoft.com/office/powerpoint/2010/main" val="311441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4593265" y="2817628"/>
            <a:ext cx="265814" cy="1528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167FF9-60EA-4F9F-A349-A90542C766B9}"/>
              </a:ext>
            </a:extLst>
          </p:cNvPr>
          <p:cNvSpPr/>
          <p:nvPr/>
        </p:nvSpPr>
        <p:spPr>
          <a:xfrm>
            <a:off x="3788730" y="1690688"/>
            <a:ext cx="2495112" cy="3401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478079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657365-F5C1-4BF5-AAB8-CD2AB4D82F2D}"/>
              </a:ext>
            </a:extLst>
          </p:cNvPr>
          <p:cNvSpPr txBox="1"/>
          <p:nvPr/>
        </p:nvSpPr>
        <p:spPr>
          <a:xfrm>
            <a:off x="5772974" y="1632653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11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A911FFE-A6B8-46E3-B437-1A0AED75AB2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7145079" y="1032735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9E8D8AB-22E3-4871-869C-E2895E2AADBE}"/>
              </a:ext>
            </a:extLst>
          </p:cNvPr>
          <p:cNvCxnSpPr>
            <a:cxnSpLocks/>
          </p:cNvCxnSpPr>
          <p:nvPr/>
        </p:nvCxnSpPr>
        <p:spPr>
          <a:xfrm>
            <a:off x="9349647" y="1444769"/>
            <a:ext cx="0" cy="33611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538E74B-0E91-452D-A02D-53CDEAFB84F5}"/>
              </a:ext>
            </a:extLst>
          </p:cNvPr>
          <p:cNvCxnSpPr>
            <a:cxnSpLocks/>
          </p:cNvCxnSpPr>
          <p:nvPr/>
        </p:nvCxnSpPr>
        <p:spPr>
          <a:xfrm flipH="1">
            <a:off x="8049865" y="941584"/>
            <a:ext cx="833684" cy="968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A762B07-09F3-419E-8A31-7ECFE7AD80D9}"/>
              </a:ext>
            </a:extLst>
          </p:cNvPr>
          <p:cNvSpPr txBox="1"/>
          <p:nvPr/>
        </p:nvSpPr>
        <p:spPr>
          <a:xfrm>
            <a:off x="6979604" y="1957000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D5794AF-35DD-4983-BB0A-9417C409C41F}"/>
              </a:ext>
            </a:extLst>
          </p:cNvPr>
          <p:cNvCxnSpPr>
            <a:cxnSpLocks/>
          </p:cNvCxnSpPr>
          <p:nvPr/>
        </p:nvCxnSpPr>
        <p:spPr>
          <a:xfrm>
            <a:off x="8049865" y="2233999"/>
            <a:ext cx="0" cy="2439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6C18625-5F3A-4FD7-949A-18D037FD4E46}"/>
              </a:ext>
            </a:extLst>
          </p:cNvPr>
          <p:cNvCxnSpPr>
            <a:cxnSpLocks/>
          </p:cNvCxnSpPr>
          <p:nvPr/>
        </p:nvCxnSpPr>
        <p:spPr>
          <a:xfrm flipH="1">
            <a:off x="8503255" y="894235"/>
            <a:ext cx="562378" cy="1519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CB34F57-61CA-4867-B776-8D8F1E2605CE}"/>
              </a:ext>
            </a:extLst>
          </p:cNvPr>
          <p:cNvSpPr txBox="1"/>
          <p:nvPr/>
        </p:nvSpPr>
        <p:spPr>
          <a:xfrm>
            <a:off x="7185068" y="243876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43 null)</a:t>
            </a:r>
            <a:endParaRPr lang="en-MY" sz="1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A4A9AA4-F803-428A-8DE4-9729ABCFCB3B}"/>
              </a:ext>
            </a:extLst>
          </p:cNvPr>
          <p:cNvSpPr txBox="1"/>
          <p:nvPr/>
        </p:nvSpPr>
        <p:spPr>
          <a:xfrm>
            <a:off x="5161290" y="2129351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4E9796A-32CF-46CE-AD37-F15AEF9E8560}"/>
              </a:ext>
            </a:extLst>
          </p:cNvPr>
          <p:cNvCxnSpPr>
            <a:cxnSpLocks/>
            <a:stCxn id="38" idx="2"/>
          </p:cNvCxnSpPr>
          <p:nvPr/>
        </p:nvCxnSpPr>
        <p:spPr>
          <a:xfrm flipH="1">
            <a:off x="5712281" y="1909652"/>
            <a:ext cx="1130954" cy="30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B1CDFD9-B44D-46B1-8BD0-B54696169746}"/>
              </a:ext>
            </a:extLst>
          </p:cNvPr>
          <p:cNvSpPr txBox="1"/>
          <p:nvPr/>
        </p:nvSpPr>
        <p:spPr>
          <a:xfrm>
            <a:off x="5393697" y="2356869"/>
            <a:ext cx="1871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6C30A53-C175-4FE2-9771-F74D9FC3C207}"/>
              </a:ext>
            </a:extLst>
          </p:cNvPr>
          <p:cNvCxnSpPr>
            <a:cxnSpLocks/>
          </p:cNvCxnSpPr>
          <p:nvPr/>
        </p:nvCxnSpPr>
        <p:spPr>
          <a:xfrm flipH="1">
            <a:off x="6515563" y="1818167"/>
            <a:ext cx="629516" cy="58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A227C5E-98FF-4AB9-925E-8F6CFBCCB2BF}"/>
              </a:ext>
            </a:extLst>
          </p:cNvPr>
          <p:cNvCxnSpPr>
            <a:cxnSpLocks/>
          </p:cNvCxnSpPr>
          <p:nvPr/>
        </p:nvCxnSpPr>
        <p:spPr>
          <a:xfrm>
            <a:off x="6515563" y="2561836"/>
            <a:ext cx="0" cy="209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CB740E3-B8EA-415A-B4F1-6C1A131BA592}"/>
              </a:ext>
            </a:extLst>
          </p:cNvPr>
          <p:cNvSpPr txBox="1"/>
          <p:nvPr/>
        </p:nvSpPr>
        <p:spPr>
          <a:xfrm>
            <a:off x="6344252" y="2673390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AA280B0-211A-46A7-BBF8-EF11049DD860}"/>
              </a:ext>
            </a:extLst>
          </p:cNvPr>
          <p:cNvCxnSpPr>
            <a:cxnSpLocks/>
          </p:cNvCxnSpPr>
          <p:nvPr/>
        </p:nvCxnSpPr>
        <p:spPr>
          <a:xfrm flipH="1">
            <a:off x="6939513" y="1870103"/>
            <a:ext cx="365892" cy="771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AFA8C6F9-7B39-4D66-B56C-4F2649C0EE88}"/>
              </a:ext>
            </a:extLst>
          </p:cNvPr>
          <p:cNvSpPr txBox="1"/>
          <p:nvPr/>
        </p:nvSpPr>
        <p:spPr>
          <a:xfrm>
            <a:off x="6653391" y="2940973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062EB5C-9B8E-4DF8-B471-999346B22D49}"/>
              </a:ext>
            </a:extLst>
          </p:cNvPr>
          <p:cNvCxnSpPr>
            <a:cxnSpLocks/>
            <a:stCxn id="44" idx="2"/>
          </p:cNvCxnSpPr>
          <p:nvPr/>
        </p:nvCxnSpPr>
        <p:spPr>
          <a:xfrm flipH="1">
            <a:off x="7204383" y="2715761"/>
            <a:ext cx="1050946" cy="3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2D96E8A0-2FE2-4CE4-A093-FDC301EC2DFE}"/>
              </a:ext>
            </a:extLst>
          </p:cNvPr>
          <p:cNvSpPr txBox="1"/>
          <p:nvPr/>
        </p:nvSpPr>
        <p:spPr>
          <a:xfrm>
            <a:off x="6758207" y="3179120"/>
            <a:ext cx="1871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8CA2A3E-8F6D-468A-8C97-0E2A6C03E196}"/>
              </a:ext>
            </a:extLst>
          </p:cNvPr>
          <p:cNvCxnSpPr>
            <a:cxnSpLocks/>
          </p:cNvCxnSpPr>
          <p:nvPr/>
        </p:nvCxnSpPr>
        <p:spPr>
          <a:xfrm flipH="1">
            <a:off x="7880073" y="2640418"/>
            <a:ext cx="629516" cy="58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0681247-CBD2-46C2-AE96-BAA756EFE052}"/>
              </a:ext>
            </a:extLst>
          </p:cNvPr>
          <p:cNvCxnSpPr>
            <a:cxnSpLocks/>
          </p:cNvCxnSpPr>
          <p:nvPr/>
        </p:nvCxnSpPr>
        <p:spPr>
          <a:xfrm>
            <a:off x="7698525" y="3356360"/>
            <a:ext cx="0" cy="1299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1DBD5A47-53C7-497D-9C43-3C4F77D26A75}"/>
              </a:ext>
            </a:extLst>
          </p:cNvPr>
          <p:cNvSpPr txBox="1"/>
          <p:nvPr/>
        </p:nvSpPr>
        <p:spPr>
          <a:xfrm>
            <a:off x="7873981" y="3436554"/>
            <a:ext cx="135427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7A55783D-A17C-4C39-8A9B-DDB46E6DBDDD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8551118" y="2673390"/>
            <a:ext cx="149226" cy="763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Connector 58">
            <a:extLst>
              <a:ext uri="{FF2B5EF4-FFF2-40B4-BE49-F238E27FC236}">
                <a16:creationId xmlns:a16="http://schemas.microsoft.com/office/drawing/2014/main" id="{4AF7F8FC-CBD6-40BD-B728-86D5C15B7FC1}"/>
              </a:ext>
            </a:extLst>
          </p:cNvPr>
          <p:cNvSpPr/>
          <p:nvPr/>
        </p:nvSpPr>
        <p:spPr>
          <a:xfrm>
            <a:off x="2137606" y="4482717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6AE802F-EE48-41AC-BC17-52F037AB74AC}"/>
              </a:ext>
            </a:extLst>
          </p:cNvPr>
          <p:cNvSpPr/>
          <p:nvPr/>
        </p:nvSpPr>
        <p:spPr>
          <a:xfrm>
            <a:off x="5294444" y="1464824"/>
            <a:ext cx="4928526" cy="233720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1" name="Speech Bubble: Rectangle 60">
            <a:extLst>
              <a:ext uri="{FF2B5EF4-FFF2-40B4-BE49-F238E27FC236}">
                <a16:creationId xmlns:a16="http://schemas.microsoft.com/office/drawing/2014/main" id="{FF7D5579-0200-4C9B-AA84-DAD78D02A3FA}"/>
              </a:ext>
            </a:extLst>
          </p:cNvPr>
          <p:cNvSpPr/>
          <p:nvPr/>
        </p:nvSpPr>
        <p:spPr>
          <a:xfrm>
            <a:off x="9660472" y="4155344"/>
            <a:ext cx="1759604" cy="1492773"/>
          </a:xfrm>
          <a:prstGeom prst="wedgeRectCallout">
            <a:avLst>
              <a:gd name="adj1" fmla="val -73404"/>
              <a:gd name="adj2" fmla="val -7109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We remove this part because of limitation of space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95C9D31-9F2B-41AB-B14D-5B4878F2712B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</a:t>
            </a:r>
          </a:p>
        </p:txBody>
      </p:sp>
    </p:spTree>
    <p:extLst>
      <p:ext uri="{BB962C8B-B14F-4D97-AF65-F5344CB8AC3E}">
        <p14:creationId xmlns:p14="http://schemas.microsoft.com/office/powerpoint/2010/main" val="43008302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Connector 58">
            <a:extLst>
              <a:ext uri="{FF2B5EF4-FFF2-40B4-BE49-F238E27FC236}">
                <a16:creationId xmlns:a16="http://schemas.microsoft.com/office/drawing/2014/main" id="{4AF7F8FC-CBD6-40BD-B728-86D5C15B7FC1}"/>
              </a:ext>
            </a:extLst>
          </p:cNvPr>
          <p:cNvSpPr/>
          <p:nvPr/>
        </p:nvSpPr>
        <p:spPr>
          <a:xfrm>
            <a:off x="3020762" y="4473385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E88EE7A-561B-4ECB-A2BD-4505EC3D204F}"/>
              </a:ext>
            </a:extLst>
          </p:cNvPr>
          <p:cNvSpPr txBox="1"/>
          <p:nvPr/>
        </p:nvSpPr>
        <p:spPr>
          <a:xfrm>
            <a:off x="7450171" y="158505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65 null)</a:t>
            </a:r>
            <a:endParaRPr lang="en-MY" sz="1200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7F5F459-9B1C-4E72-9071-B7791452AC36}"/>
              </a:ext>
            </a:extLst>
          </p:cNvPr>
          <p:cNvCxnSpPr>
            <a:cxnSpLocks/>
          </p:cNvCxnSpPr>
          <p:nvPr/>
        </p:nvCxnSpPr>
        <p:spPr>
          <a:xfrm flipH="1">
            <a:off x="8822276" y="985141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4D7A03D0-D5A6-4C51-95C5-445EC5AB3851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 47</a:t>
            </a:r>
          </a:p>
        </p:txBody>
      </p:sp>
    </p:spTree>
    <p:extLst>
      <p:ext uri="{BB962C8B-B14F-4D97-AF65-F5344CB8AC3E}">
        <p14:creationId xmlns:p14="http://schemas.microsoft.com/office/powerpoint/2010/main" val="290438454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E88EE7A-561B-4ECB-A2BD-4505EC3D204F}"/>
              </a:ext>
            </a:extLst>
          </p:cNvPr>
          <p:cNvSpPr txBox="1"/>
          <p:nvPr/>
        </p:nvSpPr>
        <p:spPr>
          <a:xfrm>
            <a:off x="7450171" y="158505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65 null)</a:t>
            </a:r>
            <a:endParaRPr lang="en-MY" sz="1200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7F5F459-9B1C-4E72-9071-B7791452AC36}"/>
              </a:ext>
            </a:extLst>
          </p:cNvPr>
          <p:cNvCxnSpPr>
            <a:cxnSpLocks/>
          </p:cNvCxnSpPr>
          <p:nvPr/>
        </p:nvCxnSpPr>
        <p:spPr>
          <a:xfrm flipH="1">
            <a:off x="8822276" y="985141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32F4A5F-9B75-4E6F-B603-F5B3563445CC}"/>
              </a:ext>
            </a:extLst>
          </p:cNvPr>
          <p:cNvSpPr txBox="1"/>
          <p:nvPr/>
        </p:nvSpPr>
        <p:spPr>
          <a:xfrm>
            <a:off x="8258121" y="187678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DAFF3C3-3D94-474F-A33E-4ADC129F32CC}"/>
              </a:ext>
            </a:extLst>
          </p:cNvPr>
          <p:cNvCxnSpPr>
            <a:cxnSpLocks/>
            <a:endCxn id="64" idx="0"/>
          </p:cNvCxnSpPr>
          <p:nvPr/>
        </p:nvCxnSpPr>
        <p:spPr>
          <a:xfrm flipH="1">
            <a:off x="9328382" y="975375"/>
            <a:ext cx="1213354" cy="901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lowchart: Connector 41">
            <a:extLst>
              <a:ext uri="{FF2B5EF4-FFF2-40B4-BE49-F238E27FC236}">
                <a16:creationId xmlns:a16="http://schemas.microsoft.com/office/drawing/2014/main" id="{B9EF0D78-1496-4FAC-ABCC-E415DD6C8926}"/>
              </a:ext>
            </a:extLst>
          </p:cNvPr>
          <p:cNvSpPr/>
          <p:nvPr/>
        </p:nvSpPr>
        <p:spPr>
          <a:xfrm>
            <a:off x="3437917" y="3775424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ADAF404-0F22-497C-9BF3-FE1A58ACE24E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 47</a:t>
            </a:r>
          </a:p>
        </p:txBody>
      </p:sp>
    </p:spTree>
    <p:extLst>
      <p:ext uri="{BB962C8B-B14F-4D97-AF65-F5344CB8AC3E}">
        <p14:creationId xmlns:p14="http://schemas.microsoft.com/office/powerpoint/2010/main" val="294136533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E88EE7A-561B-4ECB-A2BD-4505EC3D204F}"/>
              </a:ext>
            </a:extLst>
          </p:cNvPr>
          <p:cNvSpPr txBox="1"/>
          <p:nvPr/>
        </p:nvSpPr>
        <p:spPr>
          <a:xfrm>
            <a:off x="7450171" y="158505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65 null)</a:t>
            </a:r>
            <a:endParaRPr lang="en-MY" sz="1200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7F5F459-9B1C-4E72-9071-B7791452AC36}"/>
              </a:ext>
            </a:extLst>
          </p:cNvPr>
          <p:cNvCxnSpPr>
            <a:cxnSpLocks/>
          </p:cNvCxnSpPr>
          <p:nvPr/>
        </p:nvCxnSpPr>
        <p:spPr>
          <a:xfrm flipH="1">
            <a:off x="8822276" y="985141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32F4A5F-9B75-4E6F-B603-F5B3563445CC}"/>
              </a:ext>
            </a:extLst>
          </p:cNvPr>
          <p:cNvSpPr txBox="1"/>
          <p:nvPr/>
        </p:nvSpPr>
        <p:spPr>
          <a:xfrm>
            <a:off x="8258121" y="187678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DAFF3C3-3D94-474F-A33E-4ADC129F32CC}"/>
              </a:ext>
            </a:extLst>
          </p:cNvPr>
          <p:cNvCxnSpPr>
            <a:cxnSpLocks/>
            <a:endCxn id="64" idx="0"/>
          </p:cNvCxnSpPr>
          <p:nvPr/>
        </p:nvCxnSpPr>
        <p:spPr>
          <a:xfrm flipH="1">
            <a:off x="9328382" y="975375"/>
            <a:ext cx="1213354" cy="901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13D70A6-850B-42CE-9AC8-67A4C8A55D99}"/>
              </a:ext>
            </a:extLst>
          </p:cNvPr>
          <p:cNvCxnSpPr>
            <a:cxnSpLocks/>
          </p:cNvCxnSpPr>
          <p:nvPr/>
        </p:nvCxnSpPr>
        <p:spPr>
          <a:xfrm>
            <a:off x="10706986" y="975375"/>
            <a:ext cx="74428" cy="1034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52C84CE-A278-4384-8AB0-12BFC4553894}"/>
              </a:ext>
            </a:extLst>
          </p:cNvPr>
          <p:cNvSpPr txBox="1"/>
          <p:nvPr/>
        </p:nvSpPr>
        <p:spPr>
          <a:xfrm>
            <a:off x="9558670" y="20569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93 null)</a:t>
            </a:r>
            <a:endParaRPr lang="en-MY" sz="1200" dirty="0"/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5895F57C-14D2-4AA8-A828-0F60254CF5AB}"/>
              </a:ext>
            </a:extLst>
          </p:cNvPr>
          <p:cNvSpPr/>
          <p:nvPr/>
        </p:nvSpPr>
        <p:spPr>
          <a:xfrm>
            <a:off x="4125633" y="4518267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6102C61-BADB-48E2-B14B-DAF4FBD0CAE6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 47</a:t>
            </a:r>
          </a:p>
        </p:txBody>
      </p:sp>
    </p:spTree>
    <p:extLst>
      <p:ext uri="{BB962C8B-B14F-4D97-AF65-F5344CB8AC3E}">
        <p14:creationId xmlns:p14="http://schemas.microsoft.com/office/powerpoint/2010/main" val="56799020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E88EE7A-561B-4ECB-A2BD-4505EC3D204F}"/>
              </a:ext>
            </a:extLst>
          </p:cNvPr>
          <p:cNvSpPr txBox="1"/>
          <p:nvPr/>
        </p:nvSpPr>
        <p:spPr>
          <a:xfrm>
            <a:off x="7450171" y="158505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65 null)</a:t>
            </a:r>
            <a:endParaRPr lang="en-MY" sz="1200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7F5F459-9B1C-4E72-9071-B7791452AC36}"/>
              </a:ext>
            </a:extLst>
          </p:cNvPr>
          <p:cNvCxnSpPr>
            <a:cxnSpLocks/>
          </p:cNvCxnSpPr>
          <p:nvPr/>
        </p:nvCxnSpPr>
        <p:spPr>
          <a:xfrm flipH="1">
            <a:off x="8822276" y="985141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32F4A5F-9B75-4E6F-B603-F5B3563445CC}"/>
              </a:ext>
            </a:extLst>
          </p:cNvPr>
          <p:cNvSpPr txBox="1"/>
          <p:nvPr/>
        </p:nvSpPr>
        <p:spPr>
          <a:xfrm>
            <a:off x="8258121" y="187678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DAFF3C3-3D94-474F-A33E-4ADC129F32CC}"/>
              </a:ext>
            </a:extLst>
          </p:cNvPr>
          <p:cNvCxnSpPr>
            <a:cxnSpLocks/>
            <a:endCxn id="64" idx="0"/>
          </p:cNvCxnSpPr>
          <p:nvPr/>
        </p:nvCxnSpPr>
        <p:spPr>
          <a:xfrm flipH="1">
            <a:off x="9328382" y="975375"/>
            <a:ext cx="1213354" cy="901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13D70A6-850B-42CE-9AC8-67A4C8A55D99}"/>
              </a:ext>
            </a:extLst>
          </p:cNvPr>
          <p:cNvCxnSpPr>
            <a:cxnSpLocks/>
          </p:cNvCxnSpPr>
          <p:nvPr/>
        </p:nvCxnSpPr>
        <p:spPr>
          <a:xfrm>
            <a:off x="10706986" y="975375"/>
            <a:ext cx="74428" cy="1034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52C84CE-A278-4384-8AB0-12BFC4553894}"/>
              </a:ext>
            </a:extLst>
          </p:cNvPr>
          <p:cNvSpPr txBox="1"/>
          <p:nvPr/>
        </p:nvSpPr>
        <p:spPr>
          <a:xfrm>
            <a:off x="9558670" y="20569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93 null)</a:t>
            </a:r>
            <a:endParaRPr lang="en-MY" sz="1200" dirty="0"/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5895F57C-14D2-4AA8-A828-0F60254CF5AB}"/>
              </a:ext>
            </a:extLst>
          </p:cNvPr>
          <p:cNvSpPr/>
          <p:nvPr/>
        </p:nvSpPr>
        <p:spPr>
          <a:xfrm>
            <a:off x="3029928" y="4434443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42698E-1995-489A-B0BC-5D45218E2AA5}"/>
              </a:ext>
            </a:extLst>
          </p:cNvPr>
          <p:cNvSpPr txBox="1"/>
          <p:nvPr/>
        </p:nvSpPr>
        <p:spPr>
          <a:xfrm>
            <a:off x="6660913" y="1942799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E4ACDA5-0285-40D6-BB4B-F0CA3A4806B7}"/>
              </a:ext>
            </a:extLst>
          </p:cNvPr>
          <p:cNvCxnSpPr>
            <a:cxnSpLocks/>
            <a:stCxn id="62" idx="2"/>
          </p:cNvCxnSpPr>
          <p:nvPr/>
        </p:nvCxnSpPr>
        <p:spPr>
          <a:xfrm flipH="1">
            <a:off x="7547608" y="1862058"/>
            <a:ext cx="972824" cy="122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B45A68C0-F9D0-4918-9524-25A11E187747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 47</a:t>
            </a:r>
          </a:p>
        </p:txBody>
      </p:sp>
    </p:spTree>
    <p:extLst>
      <p:ext uri="{BB962C8B-B14F-4D97-AF65-F5344CB8AC3E}">
        <p14:creationId xmlns:p14="http://schemas.microsoft.com/office/powerpoint/2010/main" val="160137766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E88EE7A-561B-4ECB-A2BD-4505EC3D204F}"/>
              </a:ext>
            </a:extLst>
          </p:cNvPr>
          <p:cNvSpPr txBox="1"/>
          <p:nvPr/>
        </p:nvSpPr>
        <p:spPr>
          <a:xfrm>
            <a:off x="7450171" y="158505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65 null)</a:t>
            </a:r>
            <a:endParaRPr lang="en-MY" sz="1200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7F5F459-9B1C-4E72-9071-B7791452AC36}"/>
              </a:ext>
            </a:extLst>
          </p:cNvPr>
          <p:cNvCxnSpPr>
            <a:cxnSpLocks/>
          </p:cNvCxnSpPr>
          <p:nvPr/>
        </p:nvCxnSpPr>
        <p:spPr>
          <a:xfrm flipH="1">
            <a:off x="8822276" y="985141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32F4A5F-9B75-4E6F-B603-F5B3563445CC}"/>
              </a:ext>
            </a:extLst>
          </p:cNvPr>
          <p:cNvSpPr txBox="1"/>
          <p:nvPr/>
        </p:nvSpPr>
        <p:spPr>
          <a:xfrm>
            <a:off x="8258121" y="187678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DAFF3C3-3D94-474F-A33E-4ADC129F32CC}"/>
              </a:ext>
            </a:extLst>
          </p:cNvPr>
          <p:cNvCxnSpPr>
            <a:cxnSpLocks/>
            <a:endCxn id="64" idx="0"/>
          </p:cNvCxnSpPr>
          <p:nvPr/>
        </p:nvCxnSpPr>
        <p:spPr>
          <a:xfrm flipH="1">
            <a:off x="9328382" y="975375"/>
            <a:ext cx="1213354" cy="901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13D70A6-850B-42CE-9AC8-67A4C8A55D99}"/>
              </a:ext>
            </a:extLst>
          </p:cNvPr>
          <p:cNvCxnSpPr>
            <a:cxnSpLocks/>
          </p:cNvCxnSpPr>
          <p:nvPr/>
        </p:nvCxnSpPr>
        <p:spPr>
          <a:xfrm>
            <a:off x="10706986" y="975375"/>
            <a:ext cx="74428" cy="1034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52C84CE-A278-4384-8AB0-12BFC4553894}"/>
              </a:ext>
            </a:extLst>
          </p:cNvPr>
          <p:cNvSpPr txBox="1"/>
          <p:nvPr/>
        </p:nvSpPr>
        <p:spPr>
          <a:xfrm>
            <a:off x="9558670" y="20569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93 null)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42698E-1995-489A-B0BC-5D45218E2AA5}"/>
              </a:ext>
            </a:extLst>
          </p:cNvPr>
          <p:cNvSpPr txBox="1"/>
          <p:nvPr/>
        </p:nvSpPr>
        <p:spPr>
          <a:xfrm>
            <a:off x="6660913" y="1942799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E4ACDA5-0285-40D6-BB4B-F0CA3A4806B7}"/>
              </a:ext>
            </a:extLst>
          </p:cNvPr>
          <p:cNvCxnSpPr>
            <a:cxnSpLocks/>
            <a:stCxn id="62" idx="2"/>
          </p:cNvCxnSpPr>
          <p:nvPr/>
        </p:nvCxnSpPr>
        <p:spPr>
          <a:xfrm flipH="1">
            <a:off x="7547608" y="1862058"/>
            <a:ext cx="972824" cy="122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17125666-E9C1-4FD2-AF7D-0A22C71B2064}"/>
              </a:ext>
            </a:extLst>
          </p:cNvPr>
          <p:cNvSpPr txBox="1"/>
          <p:nvPr/>
        </p:nvSpPr>
        <p:spPr>
          <a:xfrm>
            <a:off x="6266455" y="21802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8571072-C887-4B35-8827-5DAFE8C50787}"/>
              </a:ext>
            </a:extLst>
          </p:cNvPr>
          <p:cNvCxnSpPr>
            <a:cxnSpLocks/>
          </p:cNvCxnSpPr>
          <p:nvPr/>
        </p:nvCxnSpPr>
        <p:spPr>
          <a:xfrm flipH="1">
            <a:off x="7697972" y="1862058"/>
            <a:ext cx="1031358" cy="357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38947A8-A790-4872-AF05-FC1C48F744C8}"/>
              </a:ext>
            </a:extLst>
          </p:cNvPr>
          <p:cNvCxnSpPr>
            <a:cxnSpLocks/>
          </p:cNvCxnSpPr>
          <p:nvPr/>
        </p:nvCxnSpPr>
        <p:spPr>
          <a:xfrm>
            <a:off x="7414813" y="2338074"/>
            <a:ext cx="0" cy="23178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32C6B055-3CD1-46F1-8EAF-4AE38C0A14C3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 47 65</a:t>
            </a:r>
          </a:p>
        </p:txBody>
      </p:sp>
    </p:spTree>
    <p:extLst>
      <p:ext uri="{BB962C8B-B14F-4D97-AF65-F5344CB8AC3E}">
        <p14:creationId xmlns:p14="http://schemas.microsoft.com/office/powerpoint/2010/main" val="233903482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E88EE7A-561B-4ECB-A2BD-4505EC3D204F}"/>
              </a:ext>
            </a:extLst>
          </p:cNvPr>
          <p:cNvSpPr txBox="1"/>
          <p:nvPr/>
        </p:nvSpPr>
        <p:spPr>
          <a:xfrm>
            <a:off x="7450171" y="158505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65 null)</a:t>
            </a:r>
            <a:endParaRPr lang="en-MY" sz="1200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7F5F459-9B1C-4E72-9071-B7791452AC36}"/>
              </a:ext>
            </a:extLst>
          </p:cNvPr>
          <p:cNvCxnSpPr>
            <a:cxnSpLocks/>
          </p:cNvCxnSpPr>
          <p:nvPr/>
        </p:nvCxnSpPr>
        <p:spPr>
          <a:xfrm flipH="1">
            <a:off x="8822276" y="985141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32F4A5F-9B75-4E6F-B603-F5B3563445CC}"/>
              </a:ext>
            </a:extLst>
          </p:cNvPr>
          <p:cNvSpPr txBox="1"/>
          <p:nvPr/>
        </p:nvSpPr>
        <p:spPr>
          <a:xfrm>
            <a:off x="8258121" y="187678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DAFF3C3-3D94-474F-A33E-4ADC129F32CC}"/>
              </a:ext>
            </a:extLst>
          </p:cNvPr>
          <p:cNvCxnSpPr>
            <a:cxnSpLocks/>
            <a:endCxn id="64" idx="0"/>
          </p:cNvCxnSpPr>
          <p:nvPr/>
        </p:nvCxnSpPr>
        <p:spPr>
          <a:xfrm flipH="1">
            <a:off x="9328382" y="975375"/>
            <a:ext cx="1213354" cy="901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13D70A6-850B-42CE-9AC8-67A4C8A55D99}"/>
              </a:ext>
            </a:extLst>
          </p:cNvPr>
          <p:cNvCxnSpPr>
            <a:cxnSpLocks/>
          </p:cNvCxnSpPr>
          <p:nvPr/>
        </p:nvCxnSpPr>
        <p:spPr>
          <a:xfrm>
            <a:off x="10706986" y="975375"/>
            <a:ext cx="74428" cy="1034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52C84CE-A278-4384-8AB0-12BFC4553894}"/>
              </a:ext>
            </a:extLst>
          </p:cNvPr>
          <p:cNvSpPr txBox="1"/>
          <p:nvPr/>
        </p:nvSpPr>
        <p:spPr>
          <a:xfrm>
            <a:off x="9558670" y="20569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93 null)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42698E-1995-489A-B0BC-5D45218E2AA5}"/>
              </a:ext>
            </a:extLst>
          </p:cNvPr>
          <p:cNvSpPr txBox="1"/>
          <p:nvPr/>
        </p:nvSpPr>
        <p:spPr>
          <a:xfrm>
            <a:off x="6660913" y="1942799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E4ACDA5-0285-40D6-BB4B-F0CA3A4806B7}"/>
              </a:ext>
            </a:extLst>
          </p:cNvPr>
          <p:cNvCxnSpPr>
            <a:cxnSpLocks/>
            <a:stCxn id="62" idx="2"/>
          </p:cNvCxnSpPr>
          <p:nvPr/>
        </p:nvCxnSpPr>
        <p:spPr>
          <a:xfrm flipH="1">
            <a:off x="7547608" y="1862058"/>
            <a:ext cx="972824" cy="122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17125666-E9C1-4FD2-AF7D-0A22C71B2064}"/>
              </a:ext>
            </a:extLst>
          </p:cNvPr>
          <p:cNvSpPr txBox="1"/>
          <p:nvPr/>
        </p:nvSpPr>
        <p:spPr>
          <a:xfrm>
            <a:off x="6266455" y="21802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8571072-C887-4B35-8827-5DAFE8C50787}"/>
              </a:ext>
            </a:extLst>
          </p:cNvPr>
          <p:cNvCxnSpPr>
            <a:cxnSpLocks/>
          </p:cNvCxnSpPr>
          <p:nvPr/>
        </p:nvCxnSpPr>
        <p:spPr>
          <a:xfrm flipH="1">
            <a:off x="7697972" y="1862058"/>
            <a:ext cx="1031358" cy="357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38947A8-A790-4872-AF05-FC1C48F744C8}"/>
              </a:ext>
            </a:extLst>
          </p:cNvPr>
          <p:cNvCxnSpPr>
            <a:cxnSpLocks/>
          </p:cNvCxnSpPr>
          <p:nvPr/>
        </p:nvCxnSpPr>
        <p:spPr>
          <a:xfrm>
            <a:off x="7414813" y="2338074"/>
            <a:ext cx="0" cy="23178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6B7FA703-8BF6-4E48-9800-D912DFD77CC4}"/>
              </a:ext>
            </a:extLst>
          </p:cNvPr>
          <p:cNvSpPr txBox="1"/>
          <p:nvPr/>
        </p:nvSpPr>
        <p:spPr>
          <a:xfrm>
            <a:off x="7249250" y="2467335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9022A29-FD52-4777-8543-1D6674EF6FFF}"/>
              </a:ext>
            </a:extLst>
          </p:cNvPr>
          <p:cNvCxnSpPr>
            <a:cxnSpLocks/>
          </p:cNvCxnSpPr>
          <p:nvPr/>
        </p:nvCxnSpPr>
        <p:spPr>
          <a:xfrm flipH="1">
            <a:off x="8135945" y="1786270"/>
            <a:ext cx="882458" cy="723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7BAC652-DB97-4179-A164-DD5C0626B383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 47 65</a:t>
            </a:r>
          </a:p>
        </p:txBody>
      </p:sp>
      <p:sp>
        <p:nvSpPr>
          <p:cNvPr id="48" name="Flowchart: Connector 47">
            <a:extLst>
              <a:ext uri="{FF2B5EF4-FFF2-40B4-BE49-F238E27FC236}">
                <a16:creationId xmlns:a16="http://schemas.microsoft.com/office/drawing/2014/main" id="{678E319B-F707-4C85-8C85-88C3D4996E15}"/>
              </a:ext>
            </a:extLst>
          </p:cNvPr>
          <p:cNvSpPr/>
          <p:nvPr/>
        </p:nvSpPr>
        <p:spPr>
          <a:xfrm>
            <a:off x="3029928" y="4434443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827145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E88EE7A-561B-4ECB-A2BD-4505EC3D204F}"/>
              </a:ext>
            </a:extLst>
          </p:cNvPr>
          <p:cNvSpPr txBox="1"/>
          <p:nvPr/>
        </p:nvSpPr>
        <p:spPr>
          <a:xfrm>
            <a:off x="7450171" y="158505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65 null)</a:t>
            </a:r>
            <a:endParaRPr lang="en-MY" sz="1200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7F5F459-9B1C-4E72-9071-B7791452AC36}"/>
              </a:ext>
            </a:extLst>
          </p:cNvPr>
          <p:cNvCxnSpPr>
            <a:cxnSpLocks/>
          </p:cNvCxnSpPr>
          <p:nvPr/>
        </p:nvCxnSpPr>
        <p:spPr>
          <a:xfrm flipH="1">
            <a:off x="8822276" y="985141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32F4A5F-9B75-4E6F-B603-F5B3563445CC}"/>
              </a:ext>
            </a:extLst>
          </p:cNvPr>
          <p:cNvSpPr txBox="1"/>
          <p:nvPr/>
        </p:nvSpPr>
        <p:spPr>
          <a:xfrm>
            <a:off x="8258121" y="187678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DAFF3C3-3D94-474F-A33E-4ADC129F32CC}"/>
              </a:ext>
            </a:extLst>
          </p:cNvPr>
          <p:cNvCxnSpPr>
            <a:cxnSpLocks/>
            <a:endCxn id="64" idx="0"/>
          </p:cNvCxnSpPr>
          <p:nvPr/>
        </p:nvCxnSpPr>
        <p:spPr>
          <a:xfrm flipH="1">
            <a:off x="9328382" y="975375"/>
            <a:ext cx="1213354" cy="901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64660FA-2149-4D42-98B2-53DB03A2C02D}"/>
              </a:ext>
            </a:extLst>
          </p:cNvPr>
          <p:cNvCxnSpPr>
            <a:cxnSpLocks/>
            <a:stCxn id="64" idx="2"/>
          </p:cNvCxnSpPr>
          <p:nvPr/>
        </p:nvCxnSpPr>
        <p:spPr>
          <a:xfrm>
            <a:off x="9328382" y="2153780"/>
            <a:ext cx="0" cy="250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13D70A6-850B-42CE-9AC8-67A4C8A55D99}"/>
              </a:ext>
            </a:extLst>
          </p:cNvPr>
          <p:cNvCxnSpPr>
            <a:cxnSpLocks/>
          </p:cNvCxnSpPr>
          <p:nvPr/>
        </p:nvCxnSpPr>
        <p:spPr>
          <a:xfrm>
            <a:off x="10706986" y="975375"/>
            <a:ext cx="74428" cy="1034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52C84CE-A278-4384-8AB0-12BFC4553894}"/>
              </a:ext>
            </a:extLst>
          </p:cNvPr>
          <p:cNvSpPr txBox="1"/>
          <p:nvPr/>
        </p:nvSpPr>
        <p:spPr>
          <a:xfrm>
            <a:off x="9558670" y="20569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93 null)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42698E-1995-489A-B0BC-5D45218E2AA5}"/>
              </a:ext>
            </a:extLst>
          </p:cNvPr>
          <p:cNvSpPr txBox="1"/>
          <p:nvPr/>
        </p:nvSpPr>
        <p:spPr>
          <a:xfrm>
            <a:off x="6660913" y="1942799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E4ACDA5-0285-40D6-BB4B-F0CA3A4806B7}"/>
              </a:ext>
            </a:extLst>
          </p:cNvPr>
          <p:cNvCxnSpPr>
            <a:cxnSpLocks/>
            <a:stCxn id="62" idx="2"/>
          </p:cNvCxnSpPr>
          <p:nvPr/>
        </p:nvCxnSpPr>
        <p:spPr>
          <a:xfrm flipH="1">
            <a:off x="7547608" y="1862058"/>
            <a:ext cx="972824" cy="122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17125666-E9C1-4FD2-AF7D-0A22C71B2064}"/>
              </a:ext>
            </a:extLst>
          </p:cNvPr>
          <p:cNvSpPr txBox="1"/>
          <p:nvPr/>
        </p:nvSpPr>
        <p:spPr>
          <a:xfrm>
            <a:off x="6266455" y="21802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8571072-C887-4B35-8827-5DAFE8C50787}"/>
              </a:ext>
            </a:extLst>
          </p:cNvPr>
          <p:cNvCxnSpPr>
            <a:cxnSpLocks/>
          </p:cNvCxnSpPr>
          <p:nvPr/>
        </p:nvCxnSpPr>
        <p:spPr>
          <a:xfrm flipH="1">
            <a:off x="7697972" y="1862058"/>
            <a:ext cx="1031358" cy="357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38947A8-A790-4872-AF05-FC1C48F744C8}"/>
              </a:ext>
            </a:extLst>
          </p:cNvPr>
          <p:cNvCxnSpPr>
            <a:cxnSpLocks/>
          </p:cNvCxnSpPr>
          <p:nvPr/>
        </p:nvCxnSpPr>
        <p:spPr>
          <a:xfrm>
            <a:off x="7414813" y="2338074"/>
            <a:ext cx="0" cy="23178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6B7FA703-8BF6-4E48-9800-D912DFD77CC4}"/>
              </a:ext>
            </a:extLst>
          </p:cNvPr>
          <p:cNvSpPr txBox="1"/>
          <p:nvPr/>
        </p:nvSpPr>
        <p:spPr>
          <a:xfrm>
            <a:off x="7249250" y="2467335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9022A29-FD52-4777-8543-1D6674EF6FFF}"/>
              </a:ext>
            </a:extLst>
          </p:cNvPr>
          <p:cNvCxnSpPr>
            <a:cxnSpLocks/>
          </p:cNvCxnSpPr>
          <p:nvPr/>
        </p:nvCxnSpPr>
        <p:spPr>
          <a:xfrm flipH="1">
            <a:off x="8135945" y="1786270"/>
            <a:ext cx="882458" cy="723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9537BF4A-450B-43E2-9BD0-823F5BE20956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 47 65 77</a:t>
            </a:r>
          </a:p>
        </p:txBody>
      </p:sp>
    </p:spTree>
    <p:extLst>
      <p:ext uri="{BB962C8B-B14F-4D97-AF65-F5344CB8AC3E}">
        <p14:creationId xmlns:p14="http://schemas.microsoft.com/office/powerpoint/2010/main" val="196284463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E88EE7A-561B-4ECB-A2BD-4505EC3D204F}"/>
              </a:ext>
            </a:extLst>
          </p:cNvPr>
          <p:cNvSpPr txBox="1"/>
          <p:nvPr/>
        </p:nvSpPr>
        <p:spPr>
          <a:xfrm>
            <a:off x="7450171" y="158505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65 null)</a:t>
            </a:r>
            <a:endParaRPr lang="en-MY" sz="1200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7F5F459-9B1C-4E72-9071-B7791452AC36}"/>
              </a:ext>
            </a:extLst>
          </p:cNvPr>
          <p:cNvCxnSpPr>
            <a:cxnSpLocks/>
          </p:cNvCxnSpPr>
          <p:nvPr/>
        </p:nvCxnSpPr>
        <p:spPr>
          <a:xfrm flipH="1">
            <a:off x="8822276" y="985141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32F4A5F-9B75-4E6F-B603-F5B3563445CC}"/>
              </a:ext>
            </a:extLst>
          </p:cNvPr>
          <p:cNvSpPr txBox="1"/>
          <p:nvPr/>
        </p:nvSpPr>
        <p:spPr>
          <a:xfrm>
            <a:off x="8258121" y="187678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DAFF3C3-3D94-474F-A33E-4ADC129F32CC}"/>
              </a:ext>
            </a:extLst>
          </p:cNvPr>
          <p:cNvCxnSpPr>
            <a:cxnSpLocks/>
            <a:endCxn id="64" idx="0"/>
          </p:cNvCxnSpPr>
          <p:nvPr/>
        </p:nvCxnSpPr>
        <p:spPr>
          <a:xfrm flipH="1">
            <a:off x="9328382" y="975375"/>
            <a:ext cx="1213354" cy="901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64660FA-2149-4D42-98B2-53DB03A2C02D}"/>
              </a:ext>
            </a:extLst>
          </p:cNvPr>
          <p:cNvCxnSpPr>
            <a:cxnSpLocks/>
            <a:stCxn id="64" idx="2"/>
          </p:cNvCxnSpPr>
          <p:nvPr/>
        </p:nvCxnSpPr>
        <p:spPr>
          <a:xfrm>
            <a:off x="9328382" y="2153780"/>
            <a:ext cx="0" cy="250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13D70A6-850B-42CE-9AC8-67A4C8A55D99}"/>
              </a:ext>
            </a:extLst>
          </p:cNvPr>
          <p:cNvCxnSpPr>
            <a:cxnSpLocks/>
          </p:cNvCxnSpPr>
          <p:nvPr/>
        </p:nvCxnSpPr>
        <p:spPr>
          <a:xfrm>
            <a:off x="10706986" y="975375"/>
            <a:ext cx="74428" cy="1034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52C84CE-A278-4384-8AB0-12BFC4553894}"/>
              </a:ext>
            </a:extLst>
          </p:cNvPr>
          <p:cNvSpPr txBox="1"/>
          <p:nvPr/>
        </p:nvSpPr>
        <p:spPr>
          <a:xfrm>
            <a:off x="9558670" y="20569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93 null)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42698E-1995-489A-B0BC-5D45218E2AA5}"/>
              </a:ext>
            </a:extLst>
          </p:cNvPr>
          <p:cNvSpPr txBox="1"/>
          <p:nvPr/>
        </p:nvSpPr>
        <p:spPr>
          <a:xfrm>
            <a:off x="6660913" y="1942799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E4ACDA5-0285-40D6-BB4B-F0CA3A4806B7}"/>
              </a:ext>
            </a:extLst>
          </p:cNvPr>
          <p:cNvCxnSpPr>
            <a:cxnSpLocks/>
            <a:stCxn id="62" idx="2"/>
          </p:cNvCxnSpPr>
          <p:nvPr/>
        </p:nvCxnSpPr>
        <p:spPr>
          <a:xfrm flipH="1">
            <a:off x="7547608" y="1862058"/>
            <a:ext cx="972824" cy="122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17125666-E9C1-4FD2-AF7D-0A22C71B2064}"/>
              </a:ext>
            </a:extLst>
          </p:cNvPr>
          <p:cNvSpPr txBox="1"/>
          <p:nvPr/>
        </p:nvSpPr>
        <p:spPr>
          <a:xfrm>
            <a:off x="6266455" y="21802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8571072-C887-4B35-8827-5DAFE8C50787}"/>
              </a:ext>
            </a:extLst>
          </p:cNvPr>
          <p:cNvCxnSpPr>
            <a:cxnSpLocks/>
          </p:cNvCxnSpPr>
          <p:nvPr/>
        </p:nvCxnSpPr>
        <p:spPr>
          <a:xfrm flipH="1">
            <a:off x="7697972" y="1862058"/>
            <a:ext cx="1031358" cy="357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38947A8-A790-4872-AF05-FC1C48F744C8}"/>
              </a:ext>
            </a:extLst>
          </p:cNvPr>
          <p:cNvCxnSpPr>
            <a:cxnSpLocks/>
          </p:cNvCxnSpPr>
          <p:nvPr/>
        </p:nvCxnSpPr>
        <p:spPr>
          <a:xfrm>
            <a:off x="7414813" y="2338074"/>
            <a:ext cx="0" cy="23178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6B7FA703-8BF6-4E48-9800-D912DFD77CC4}"/>
              </a:ext>
            </a:extLst>
          </p:cNvPr>
          <p:cNvSpPr txBox="1"/>
          <p:nvPr/>
        </p:nvSpPr>
        <p:spPr>
          <a:xfrm>
            <a:off x="7249250" y="2467335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9022A29-FD52-4777-8543-1D6674EF6FFF}"/>
              </a:ext>
            </a:extLst>
          </p:cNvPr>
          <p:cNvCxnSpPr>
            <a:cxnSpLocks/>
          </p:cNvCxnSpPr>
          <p:nvPr/>
        </p:nvCxnSpPr>
        <p:spPr>
          <a:xfrm flipH="1">
            <a:off x="8135945" y="1786270"/>
            <a:ext cx="882458" cy="723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F4CF422B-6E00-411D-99D8-7640BEDCA33D}"/>
              </a:ext>
            </a:extLst>
          </p:cNvPr>
          <p:cNvSpPr txBox="1"/>
          <p:nvPr/>
        </p:nvSpPr>
        <p:spPr>
          <a:xfrm>
            <a:off x="9141849" y="2573664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81E1AE-041E-4444-9EE5-D9AA50611624}"/>
              </a:ext>
            </a:extLst>
          </p:cNvPr>
          <p:cNvCxnSpPr>
            <a:cxnSpLocks/>
            <a:stCxn id="35" idx="2"/>
          </p:cNvCxnSpPr>
          <p:nvPr/>
        </p:nvCxnSpPr>
        <p:spPr>
          <a:xfrm flipH="1">
            <a:off x="10028545" y="2333900"/>
            <a:ext cx="600386" cy="281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Connector 48">
            <a:extLst>
              <a:ext uri="{FF2B5EF4-FFF2-40B4-BE49-F238E27FC236}">
                <a16:creationId xmlns:a16="http://schemas.microsoft.com/office/drawing/2014/main" id="{D0B868F5-6DB0-40D2-8A9C-F621EDEF13B0}"/>
              </a:ext>
            </a:extLst>
          </p:cNvPr>
          <p:cNvSpPr/>
          <p:nvPr/>
        </p:nvSpPr>
        <p:spPr>
          <a:xfrm>
            <a:off x="4118490" y="4465860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537BF4A-450B-43E2-9BD0-823F5BE20956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 47 65 77</a:t>
            </a:r>
          </a:p>
        </p:txBody>
      </p:sp>
    </p:spTree>
    <p:extLst>
      <p:ext uri="{BB962C8B-B14F-4D97-AF65-F5344CB8AC3E}">
        <p14:creationId xmlns:p14="http://schemas.microsoft.com/office/powerpoint/2010/main" val="81574908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E88EE7A-561B-4ECB-A2BD-4505EC3D204F}"/>
              </a:ext>
            </a:extLst>
          </p:cNvPr>
          <p:cNvSpPr txBox="1"/>
          <p:nvPr/>
        </p:nvSpPr>
        <p:spPr>
          <a:xfrm>
            <a:off x="7450171" y="158505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65 null)</a:t>
            </a:r>
            <a:endParaRPr lang="en-MY" sz="1200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7F5F459-9B1C-4E72-9071-B7791452AC36}"/>
              </a:ext>
            </a:extLst>
          </p:cNvPr>
          <p:cNvCxnSpPr>
            <a:cxnSpLocks/>
          </p:cNvCxnSpPr>
          <p:nvPr/>
        </p:nvCxnSpPr>
        <p:spPr>
          <a:xfrm flipH="1">
            <a:off x="8822276" y="985141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32F4A5F-9B75-4E6F-B603-F5B3563445CC}"/>
              </a:ext>
            </a:extLst>
          </p:cNvPr>
          <p:cNvSpPr txBox="1"/>
          <p:nvPr/>
        </p:nvSpPr>
        <p:spPr>
          <a:xfrm>
            <a:off x="8258121" y="187678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DAFF3C3-3D94-474F-A33E-4ADC129F32CC}"/>
              </a:ext>
            </a:extLst>
          </p:cNvPr>
          <p:cNvCxnSpPr>
            <a:cxnSpLocks/>
            <a:endCxn id="64" idx="0"/>
          </p:cNvCxnSpPr>
          <p:nvPr/>
        </p:nvCxnSpPr>
        <p:spPr>
          <a:xfrm flipH="1">
            <a:off x="9328382" y="975375"/>
            <a:ext cx="1213354" cy="901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64660FA-2149-4D42-98B2-53DB03A2C02D}"/>
              </a:ext>
            </a:extLst>
          </p:cNvPr>
          <p:cNvCxnSpPr>
            <a:cxnSpLocks/>
            <a:stCxn id="64" idx="2"/>
          </p:cNvCxnSpPr>
          <p:nvPr/>
        </p:nvCxnSpPr>
        <p:spPr>
          <a:xfrm>
            <a:off x="9328382" y="2153780"/>
            <a:ext cx="0" cy="250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13D70A6-850B-42CE-9AC8-67A4C8A55D99}"/>
              </a:ext>
            </a:extLst>
          </p:cNvPr>
          <p:cNvCxnSpPr>
            <a:cxnSpLocks/>
          </p:cNvCxnSpPr>
          <p:nvPr/>
        </p:nvCxnSpPr>
        <p:spPr>
          <a:xfrm>
            <a:off x="10706986" y="975375"/>
            <a:ext cx="74428" cy="1034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52C84CE-A278-4384-8AB0-12BFC4553894}"/>
              </a:ext>
            </a:extLst>
          </p:cNvPr>
          <p:cNvSpPr txBox="1"/>
          <p:nvPr/>
        </p:nvSpPr>
        <p:spPr>
          <a:xfrm>
            <a:off x="9558670" y="20569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93 null)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42698E-1995-489A-B0BC-5D45218E2AA5}"/>
              </a:ext>
            </a:extLst>
          </p:cNvPr>
          <p:cNvSpPr txBox="1"/>
          <p:nvPr/>
        </p:nvSpPr>
        <p:spPr>
          <a:xfrm>
            <a:off x="6660913" y="1942799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E4ACDA5-0285-40D6-BB4B-F0CA3A4806B7}"/>
              </a:ext>
            </a:extLst>
          </p:cNvPr>
          <p:cNvCxnSpPr>
            <a:cxnSpLocks/>
            <a:stCxn id="62" idx="2"/>
          </p:cNvCxnSpPr>
          <p:nvPr/>
        </p:nvCxnSpPr>
        <p:spPr>
          <a:xfrm flipH="1">
            <a:off x="7547608" y="1862058"/>
            <a:ext cx="972824" cy="122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17125666-E9C1-4FD2-AF7D-0A22C71B2064}"/>
              </a:ext>
            </a:extLst>
          </p:cNvPr>
          <p:cNvSpPr txBox="1"/>
          <p:nvPr/>
        </p:nvSpPr>
        <p:spPr>
          <a:xfrm>
            <a:off x="6266455" y="21802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8571072-C887-4B35-8827-5DAFE8C50787}"/>
              </a:ext>
            </a:extLst>
          </p:cNvPr>
          <p:cNvCxnSpPr>
            <a:cxnSpLocks/>
          </p:cNvCxnSpPr>
          <p:nvPr/>
        </p:nvCxnSpPr>
        <p:spPr>
          <a:xfrm flipH="1">
            <a:off x="7697972" y="1862058"/>
            <a:ext cx="1031358" cy="357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38947A8-A790-4872-AF05-FC1C48F744C8}"/>
              </a:ext>
            </a:extLst>
          </p:cNvPr>
          <p:cNvCxnSpPr>
            <a:cxnSpLocks/>
          </p:cNvCxnSpPr>
          <p:nvPr/>
        </p:nvCxnSpPr>
        <p:spPr>
          <a:xfrm>
            <a:off x="7414813" y="2338074"/>
            <a:ext cx="0" cy="23178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6B7FA703-8BF6-4E48-9800-D912DFD77CC4}"/>
              </a:ext>
            </a:extLst>
          </p:cNvPr>
          <p:cNvSpPr txBox="1"/>
          <p:nvPr/>
        </p:nvSpPr>
        <p:spPr>
          <a:xfrm>
            <a:off x="7249250" y="2467335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9022A29-FD52-4777-8543-1D6674EF6FFF}"/>
              </a:ext>
            </a:extLst>
          </p:cNvPr>
          <p:cNvCxnSpPr>
            <a:cxnSpLocks/>
          </p:cNvCxnSpPr>
          <p:nvPr/>
        </p:nvCxnSpPr>
        <p:spPr>
          <a:xfrm flipH="1">
            <a:off x="8135945" y="1786270"/>
            <a:ext cx="882458" cy="723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F4CF422B-6E00-411D-99D8-7640BEDCA33D}"/>
              </a:ext>
            </a:extLst>
          </p:cNvPr>
          <p:cNvSpPr txBox="1"/>
          <p:nvPr/>
        </p:nvSpPr>
        <p:spPr>
          <a:xfrm>
            <a:off x="9141849" y="2573664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81E1AE-041E-4444-9EE5-D9AA50611624}"/>
              </a:ext>
            </a:extLst>
          </p:cNvPr>
          <p:cNvCxnSpPr>
            <a:cxnSpLocks/>
            <a:stCxn id="35" idx="2"/>
          </p:cNvCxnSpPr>
          <p:nvPr/>
        </p:nvCxnSpPr>
        <p:spPr>
          <a:xfrm flipH="1">
            <a:off x="10028545" y="2333900"/>
            <a:ext cx="600386" cy="281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Connector 48">
            <a:extLst>
              <a:ext uri="{FF2B5EF4-FFF2-40B4-BE49-F238E27FC236}">
                <a16:creationId xmlns:a16="http://schemas.microsoft.com/office/drawing/2014/main" id="{D0B868F5-6DB0-40D2-8A9C-F621EDEF13B0}"/>
              </a:ext>
            </a:extLst>
          </p:cNvPr>
          <p:cNvSpPr/>
          <p:nvPr/>
        </p:nvSpPr>
        <p:spPr>
          <a:xfrm>
            <a:off x="4118490" y="4465860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18626C7-DA5A-4116-A7E2-4D14693E86DF}"/>
              </a:ext>
            </a:extLst>
          </p:cNvPr>
          <p:cNvCxnSpPr>
            <a:cxnSpLocks/>
          </p:cNvCxnSpPr>
          <p:nvPr/>
        </p:nvCxnSpPr>
        <p:spPr>
          <a:xfrm flipH="1">
            <a:off x="10398643" y="2219798"/>
            <a:ext cx="467832" cy="6308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C635EBC7-E93D-4DAA-88FD-F36D01A1CD46}"/>
              </a:ext>
            </a:extLst>
          </p:cNvPr>
          <p:cNvSpPr txBox="1"/>
          <p:nvPr/>
        </p:nvSpPr>
        <p:spPr>
          <a:xfrm>
            <a:off x="9161013" y="290423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7EDC64B-FC04-4EFB-B3AC-EEDDA5F127E4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 47 65 77 93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03CBF6A-7203-4C1D-ACCF-46AD820E92CC}"/>
              </a:ext>
            </a:extLst>
          </p:cNvPr>
          <p:cNvCxnSpPr>
            <a:cxnSpLocks/>
          </p:cNvCxnSpPr>
          <p:nvPr/>
        </p:nvCxnSpPr>
        <p:spPr>
          <a:xfrm>
            <a:off x="10256956" y="3181230"/>
            <a:ext cx="0" cy="1524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925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4593265" y="2817628"/>
            <a:ext cx="265814" cy="1528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167FF9-60EA-4F9F-A349-A90542C766B9}"/>
              </a:ext>
            </a:extLst>
          </p:cNvPr>
          <p:cNvSpPr/>
          <p:nvPr/>
        </p:nvSpPr>
        <p:spPr>
          <a:xfrm>
            <a:off x="3788730" y="1690688"/>
            <a:ext cx="2495112" cy="3401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val="357346229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5034-070F-4A14-BD70-2AE8182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613FF1-2D86-4BFF-A4AC-059B7F45699D}"/>
              </a:ext>
            </a:extLst>
          </p:cNvPr>
          <p:cNvGrpSpPr/>
          <p:nvPr/>
        </p:nvGrpSpPr>
        <p:grpSpPr>
          <a:xfrm>
            <a:off x="838200" y="3625698"/>
            <a:ext cx="4042462" cy="1398856"/>
            <a:chOff x="3547675" y="1637410"/>
            <a:chExt cx="4042462" cy="139885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248CDF-43FC-4AA6-A67E-6841339EF882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3A373B-79A9-464C-8FA5-897DD3D38EFD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DEB7B77-43F7-4663-8B8C-FB978D193776}"/>
                </a:ext>
              </a:extLst>
            </p:cNvPr>
            <p:cNvCxnSpPr>
              <a:stCxn id="6" idx="0"/>
              <a:endCxn id="5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C8E256F-B1C9-4B72-AF02-45AACEA78F82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C7F51B-9201-4A26-977D-763E621AA308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B5A69F1-A0D3-4B8F-BCFB-75CC274CF9DF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BDA041-7C35-4723-A99C-41896596D29E}"/>
                </a:ext>
              </a:extLst>
            </p:cNvPr>
            <p:cNvCxnSpPr>
              <a:cxnSpLocks/>
              <a:stCxn id="10" idx="0"/>
              <a:endCxn id="5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33260D-1A6E-4B57-855F-E7FA24FFFF89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318117-36C1-4472-AE1D-5CAEC1AF4457}"/>
                </a:ext>
              </a:extLst>
            </p:cNvPr>
            <p:cNvCxnSpPr>
              <a:cxnSpLocks/>
              <a:stCxn id="6" idx="3"/>
              <a:endCxn id="12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901E42-605D-4DB3-BD4E-E10B292900A9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F75F9A-A21D-4AC7-B698-B887F8679881}"/>
                </a:ext>
              </a:extLst>
            </p:cNvPr>
            <p:cNvCxnSpPr>
              <a:cxnSpLocks/>
              <a:stCxn id="10" idx="3"/>
              <a:endCxn id="14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6B41F3B-E50F-42CC-BA60-AD300CE2D1E6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638013-581C-42BF-B6EC-5AF97A95219A}"/>
                </a:ext>
              </a:extLst>
            </p:cNvPr>
            <p:cNvCxnSpPr>
              <a:cxnSpLocks/>
              <a:stCxn id="10" idx="5"/>
              <a:endCxn id="19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FC78B51-02E9-4209-AD83-8605A7C869C7}"/>
              </a:ext>
            </a:extLst>
          </p:cNvPr>
          <p:cNvSpPr txBox="1"/>
          <p:nvPr/>
        </p:nvSpPr>
        <p:spPr>
          <a:xfrm>
            <a:off x="217748" y="1690688"/>
            <a:ext cx="2955851" cy="14465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dirty="0" err="1"/>
              <a:t>InOrder</a:t>
            </a:r>
            <a:r>
              <a:rPr lang="en-US" dirty="0"/>
              <a:t> ( L V R )</a:t>
            </a:r>
            <a:endParaRPr lang="en-MY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Visit the node (parent)</a:t>
            </a:r>
            <a:endParaRPr lang="en-MY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72441E-8B9C-4851-8532-D8F8F5F15FF0}"/>
              </a:ext>
            </a:extLst>
          </p:cNvPr>
          <p:cNvSpPr txBox="1"/>
          <p:nvPr/>
        </p:nvSpPr>
        <p:spPr>
          <a:xfrm>
            <a:off x="8279386" y="17903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( 25 47 77 )</a:t>
            </a:r>
            <a:endParaRPr lang="en-MY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C9D1BC-C69D-41B9-A4CC-2C64B31B73D1}"/>
              </a:ext>
            </a:extLst>
          </p:cNvPr>
          <p:cNvSpPr txBox="1"/>
          <p:nvPr/>
        </p:nvSpPr>
        <p:spPr>
          <a:xfrm>
            <a:off x="7547606" y="755736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( 11 25 43 )</a:t>
            </a:r>
            <a:endParaRPr lang="en-MY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45E658-4054-4A7E-879E-2A57AA07207C}"/>
              </a:ext>
            </a:extLst>
          </p:cNvPr>
          <p:cNvSpPr txBox="1"/>
          <p:nvPr/>
        </p:nvSpPr>
        <p:spPr>
          <a:xfrm>
            <a:off x="8406977" y="117098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186F98-6FE9-496A-907E-39CAE8ACED79}"/>
              </a:ext>
            </a:extLst>
          </p:cNvPr>
          <p:cNvSpPr txBox="1"/>
          <p:nvPr/>
        </p:nvSpPr>
        <p:spPr>
          <a:xfrm>
            <a:off x="9213278" y="70814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( 65 77 93 )</a:t>
            </a:r>
            <a:endParaRPr lang="en-MY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6F9E6B-C05D-44B0-99EC-7938B106BF94}"/>
              </a:ext>
            </a:extLst>
          </p:cNvPr>
          <p:cNvCxnSpPr/>
          <p:nvPr/>
        </p:nvCxnSpPr>
        <p:spPr>
          <a:xfrm flipH="1">
            <a:off x="8617867" y="456031"/>
            <a:ext cx="731780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1FDCAF-45A2-4C42-A4E8-9C0C8FF2BDAD}"/>
              </a:ext>
            </a:extLst>
          </p:cNvPr>
          <p:cNvCxnSpPr>
            <a:cxnSpLocks/>
          </p:cNvCxnSpPr>
          <p:nvPr/>
        </p:nvCxnSpPr>
        <p:spPr>
          <a:xfrm flipH="1">
            <a:off x="9349647" y="365125"/>
            <a:ext cx="209023" cy="84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94CD17-1060-4F23-A7B3-F23378D097F4}"/>
              </a:ext>
            </a:extLst>
          </p:cNvPr>
          <p:cNvCxnSpPr>
            <a:cxnSpLocks/>
          </p:cNvCxnSpPr>
          <p:nvPr/>
        </p:nvCxnSpPr>
        <p:spPr>
          <a:xfrm>
            <a:off x="9877647" y="456031"/>
            <a:ext cx="353627" cy="29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E88EE7A-561B-4ECB-A2BD-4505EC3D204F}"/>
              </a:ext>
            </a:extLst>
          </p:cNvPr>
          <p:cNvSpPr txBox="1"/>
          <p:nvPr/>
        </p:nvSpPr>
        <p:spPr>
          <a:xfrm>
            <a:off x="7450171" y="158505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65 null)</a:t>
            </a:r>
            <a:endParaRPr lang="en-MY" sz="1200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7F5F459-9B1C-4E72-9071-B7791452AC36}"/>
              </a:ext>
            </a:extLst>
          </p:cNvPr>
          <p:cNvCxnSpPr>
            <a:cxnSpLocks/>
          </p:cNvCxnSpPr>
          <p:nvPr/>
        </p:nvCxnSpPr>
        <p:spPr>
          <a:xfrm flipH="1">
            <a:off x="8822276" y="985141"/>
            <a:ext cx="1472788" cy="59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32F4A5F-9B75-4E6F-B603-F5B3563445CC}"/>
              </a:ext>
            </a:extLst>
          </p:cNvPr>
          <p:cNvSpPr txBox="1"/>
          <p:nvPr/>
        </p:nvSpPr>
        <p:spPr>
          <a:xfrm>
            <a:off x="8258121" y="187678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DAFF3C3-3D94-474F-A33E-4ADC129F32CC}"/>
              </a:ext>
            </a:extLst>
          </p:cNvPr>
          <p:cNvCxnSpPr>
            <a:cxnSpLocks/>
            <a:endCxn id="64" idx="0"/>
          </p:cNvCxnSpPr>
          <p:nvPr/>
        </p:nvCxnSpPr>
        <p:spPr>
          <a:xfrm flipH="1">
            <a:off x="9328382" y="975375"/>
            <a:ext cx="1213354" cy="901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64660FA-2149-4D42-98B2-53DB03A2C02D}"/>
              </a:ext>
            </a:extLst>
          </p:cNvPr>
          <p:cNvCxnSpPr>
            <a:cxnSpLocks/>
            <a:stCxn id="64" idx="2"/>
          </p:cNvCxnSpPr>
          <p:nvPr/>
        </p:nvCxnSpPr>
        <p:spPr>
          <a:xfrm>
            <a:off x="9328382" y="2153780"/>
            <a:ext cx="0" cy="250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13D70A6-850B-42CE-9AC8-67A4C8A55D99}"/>
              </a:ext>
            </a:extLst>
          </p:cNvPr>
          <p:cNvCxnSpPr>
            <a:cxnSpLocks/>
          </p:cNvCxnSpPr>
          <p:nvPr/>
        </p:nvCxnSpPr>
        <p:spPr>
          <a:xfrm>
            <a:off x="10706986" y="975375"/>
            <a:ext cx="74428" cy="1034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52C84CE-A278-4384-8AB0-12BFC4553894}"/>
              </a:ext>
            </a:extLst>
          </p:cNvPr>
          <p:cNvSpPr txBox="1"/>
          <p:nvPr/>
        </p:nvSpPr>
        <p:spPr>
          <a:xfrm>
            <a:off x="9558670" y="205690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 93 null)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42698E-1995-489A-B0BC-5D45218E2AA5}"/>
              </a:ext>
            </a:extLst>
          </p:cNvPr>
          <p:cNvSpPr txBox="1"/>
          <p:nvPr/>
        </p:nvSpPr>
        <p:spPr>
          <a:xfrm>
            <a:off x="6660913" y="1942799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E4ACDA5-0285-40D6-BB4B-F0CA3A4806B7}"/>
              </a:ext>
            </a:extLst>
          </p:cNvPr>
          <p:cNvCxnSpPr>
            <a:cxnSpLocks/>
            <a:stCxn id="62" idx="2"/>
          </p:cNvCxnSpPr>
          <p:nvPr/>
        </p:nvCxnSpPr>
        <p:spPr>
          <a:xfrm flipH="1">
            <a:off x="7547608" y="1862058"/>
            <a:ext cx="972824" cy="122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17125666-E9C1-4FD2-AF7D-0A22C71B2064}"/>
              </a:ext>
            </a:extLst>
          </p:cNvPr>
          <p:cNvSpPr txBox="1"/>
          <p:nvPr/>
        </p:nvSpPr>
        <p:spPr>
          <a:xfrm>
            <a:off x="6266455" y="218024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8571072-C887-4B35-8827-5DAFE8C50787}"/>
              </a:ext>
            </a:extLst>
          </p:cNvPr>
          <p:cNvCxnSpPr>
            <a:cxnSpLocks/>
          </p:cNvCxnSpPr>
          <p:nvPr/>
        </p:nvCxnSpPr>
        <p:spPr>
          <a:xfrm flipH="1">
            <a:off x="7697972" y="1862058"/>
            <a:ext cx="1031358" cy="357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38947A8-A790-4872-AF05-FC1C48F744C8}"/>
              </a:ext>
            </a:extLst>
          </p:cNvPr>
          <p:cNvCxnSpPr>
            <a:cxnSpLocks/>
          </p:cNvCxnSpPr>
          <p:nvPr/>
        </p:nvCxnSpPr>
        <p:spPr>
          <a:xfrm>
            <a:off x="7414813" y="2338074"/>
            <a:ext cx="0" cy="23178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6B7FA703-8BF6-4E48-9800-D912DFD77CC4}"/>
              </a:ext>
            </a:extLst>
          </p:cNvPr>
          <p:cNvSpPr txBox="1"/>
          <p:nvPr/>
        </p:nvSpPr>
        <p:spPr>
          <a:xfrm>
            <a:off x="7249250" y="2467335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9022A29-FD52-4777-8543-1D6674EF6FFF}"/>
              </a:ext>
            </a:extLst>
          </p:cNvPr>
          <p:cNvCxnSpPr>
            <a:cxnSpLocks/>
          </p:cNvCxnSpPr>
          <p:nvPr/>
        </p:nvCxnSpPr>
        <p:spPr>
          <a:xfrm flipH="1">
            <a:off x="8135945" y="1786270"/>
            <a:ext cx="882458" cy="723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F4CF422B-6E00-411D-99D8-7640BEDCA33D}"/>
              </a:ext>
            </a:extLst>
          </p:cNvPr>
          <p:cNvSpPr txBox="1"/>
          <p:nvPr/>
        </p:nvSpPr>
        <p:spPr>
          <a:xfrm>
            <a:off x="9141849" y="2573664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81E1AE-041E-4444-9EE5-D9AA50611624}"/>
              </a:ext>
            </a:extLst>
          </p:cNvPr>
          <p:cNvCxnSpPr>
            <a:cxnSpLocks/>
            <a:stCxn id="35" idx="2"/>
          </p:cNvCxnSpPr>
          <p:nvPr/>
        </p:nvCxnSpPr>
        <p:spPr>
          <a:xfrm flipH="1">
            <a:off x="10028545" y="2333900"/>
            <a:ext cx="600386" cy="281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Connector 48">
            <a:extLst>
              <a:ext uri="{FF2B5EF4-FFF2-40B4-BE49-F238E27FC236}">
                <a16:creationId xmlns:a16="http://schemas.microsoft.com/office/drawing/2014/main" id="{D0B868F5-6DB0-40D2-8A9C-F621EDEF13B0}"/>
              </a:ext>
            </a:extLst>
          </p:cNvPr>
          <p:cNvSpPr/>
          <p:nvPr/>
        </p:nvSpPr>
        <p:spPr>
          <a:xfrm>
            <a:off x="4118490" y="4465860"/>
            <a:ext cx="1020726" cy="839980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18626C7-DA5A-4116-A7E2-4D14693E86DF}"/>
              </a:ext>
            </a:extLst>
          </p:cNvPr>
          <p:cNvCxnSpPr>
            <a:cxnSpLocks/>
          </p:cNvCxnSpPr>
          <p:nvPr/>
        </p:nvCxnSpPr>
        <p:spPr>
          <a:xfrm flipH="1">
            <a:off x="10398643" y="2219798"/>
            <a:ext cx="467832" cy="6308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C635EBC7-E93D-4DAA-88FD-F36D01A1CD46}"/>
              </a:ext>
            </a:extLst>
          </p:cNvPr>
          <p:cNvSpPr txBox="1"/>
          <p:nvPr/>
        </p:nvSpPr>
        <p:spPr>
          <a:xfrm>
            <a:off x="9161013" y="2904231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223BE24-DA38-4D06-A72C-C6FEB5034E06}"/>
              </a:ext>
            </a:extLst>
          </p:cNvPr>
          <p:cNvSpPr txBox="1"/>
          <p:nvPr/>
        </p:nvSpPr>
        <p:spPr>
          <a:xfrm>
            <a:off x="10706986" y="2561613"/>
            <a:ext cx="12888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InOrder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0FA01C6-6A61-4D58-BA16-408CD1BAB14F}"/>
              </a:ext>
            </a:extLst>
          </p:cNvPr>
          <p:cNvCxnSpPr>
            <a:cxnSpLocks/>
          </p:cNvCxnSpPr>
          <p:nvPr/>
        </p:nvCxnSpPr>
        <p:spPr>
          <a:xfrm>
            <a:off x="11098806" y="2306904"/>
            <a:ext cx="494876" cy="2966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FA7DEEB6-905A-4E3C-A0F4-3D60A70BC89A}"/>
              </a:ext>
            </a:extLst>
          </p:cNvPr>
          <p:cNvSpPr txBox="1"/>
          <p:nvPr/>
        </p:nvSpPr>
        <p:spPr>
          <a:xfrm>
            <a:off x="6096000" y="4893375"/>
            <a:ext cx="421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In order traversal : 11 25 43 47 65 77 93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CA9E8B0-2CC3-4237-ABF0-9B06CB5FBD33}"/>
              </a:ext>
            </a:extLst>
          </p:cNvPr>
          <p:cNvCxnSpPr>
            <a:cxnSpLocks/>
          </p:cNvCxnSpPr>
          <p:nvPr/>
        </p:nvCxnSpPr>
        <p:spPr>
          <a:xfrm>
            <a:off x="10256956" y="3181230"/>
            <a:ext cx="0" cy="1524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254353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A8C25-198B-4EA2-8A5C-2D22180BB8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D9A519-9C80-4633-93BB-3863A3B391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8178195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:p14="http://schemas.microsoft.com/office/powerpoint/2010/main" val="98934994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>
                <a:solidFill>
                  <a:srgbClr val="C00000"/>
                </a:solidFill>
              </a:rPr>
              <a:t>PreOrder</a:t>
            </a:r>
            <a:r>
              <a:rPr lang="en-US" dirty="0">
                <a:solidFill>
                  <a:srgbClr val="C00000"/>
                </a:solidFill>
              </a:rPr>
              <a:t> ( V L R )</a:t>
            </a:r>
            <a:endParaRPr lang="en-MY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60276C87-C075-40FC-88C1-A8C26165E203}"/>
              </a:ext>
            </a:extLst>
          </p:cNvPr>
          <p:cNvSpPr/>
          <p:nvPr/>
        </p:nvSpPr>
        <p:spPr>
          <a:xfrm>
            <a:off x="806797" y="1254642"/>
            <a:ext cx="3371798" cy="1112503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8029782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60276C87-C075-40FC-88C1-A8C26165E203}"/>
              </a:ext>
            </a:extLst>
          </p:cNvPr>
          <p:cNvSpPr/>
          <p:nvPr/>
        </p:nvSpPr>
        <p:spPr>
          <a:xfrm>
            <a:off x="806797" y="1254642"/>
            <a:ext cx="3371798" cy="1112503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74F978C-3235-4B23-BD06-6FA0A6FABEAF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FEADEDB6-BCB6-4B0C-B01A-601F637836CE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</a:t>
            </a:r>
            <a:r>
              <a:rPr lang="en-MY"/>
              <a:t>: 47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6926736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60276C87-C075-40FC-88C1-A8C26165E203}"/>
              </a:ext>
            </a:extLst>
          </p:cNvPr>
          <p:cNvSpPr/>
          <p:nvPr/>
        </p:nvSpPr>
        <p:spPr>
          <a:xfrm>
            <a:off x="90783" y="1677160"/>
            <a:ext cx="2540602" cy="1296063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B8D50F6-466A-4356-894A-1E13736DEC35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E41EFE8-961B-4A06-8C63-393530452987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</a:t>
            </a:r>
            <a:r>
              <a:rPr lang="en-MY"/>
              <a:t>: 47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07405522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60276C87-C075-40FC-88C1-A8C26165E203}"/>
              </a:ext>
            </a:extLst>
          </p:cNvPr>
          <p:cNvSpPr/>
          <p:nvPr/>
        </p:nvSpPr>
        <p:spPr>
          <a:xfrm>
            <a:off x="2546239" y="1677160"/>
            <a:ext cx="2015128" cy="137049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( 77 65 93)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0C42E38-8488-4312-8D6A-EFD6E3A4B90A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D11002A0-12AC-4262-A1DD-94FEDAAD2348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</a:t>
            </a:r>
            <a:r>
              <a:rPr lang="en-MY"/>
              <a:t>: 47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1510358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18C45A4-272B-41EB-A598-262898D38FCD}"/>
              </a:ext>
            </a:extLst>
          </p:cNvPr>
          <p:cNvCxnSpPr>
            <a:cxnSpLocks/>
          </p:cNvCxnSpPr>
          <p:nvPr/>
        </p:nvCxnSpPr>
        <p:spPr>
          <a:xfrm flipH="1">
            <a:off x="6197431" y="1151102"/>
            <a:ext cx="788160" cy="298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713A6F2-5743-492A-BD5A-3B6297AE1ABF}"/>
              </a:ext>
            </a:extLst>
          </p:cNvPr>
          <p:cNvSpPr txBox="1"/>
          <p:nvPr/>
        </p:nvSpPr>
        <p:spPr>
          <a:xfrm>
            <a:off x="5300415" y="141417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EABF0C6-365A-413E-AA7D-200350C9A663}"/>
              </a:ext>
            </a:extLst>
          </p:cNvPr>
          <p:cNvCxnSpPr>
            <a:cxnSpLocks/>
          </p:cNvCxnSpPr>
          <p:nvPr/>
        </p:nvCxnSpPr>
        <p:spPr>
          <a:xfrm>
            <a:off x="6197431" y="1677160"/>
            <a:ext cx="0" cy="4018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39172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18C45A4-272B-41EB-A598-262898D38FCD}"/>
              </a:ext>
            </a:extLst>
          </p:cNvPr>
          <p:cNvCxnSpPr>
            <a:cxnSpLocks/>
          </p:cNvCxnSpPr>
          <p:nvPr/>
        </p:nvCxnSpPr>
        <p:spPr>
          <a:xfrm flipH="1">
            <a:off x="6197431" y="1151102"/>
            <a:ext cx="788160" cy="298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713A6F2-5743-492A-BD5A-3B6297AE1ABF}"/>
              </a:ext>
            </a:extLst>
          </p:cNvPr>
          <p:cNvSpPr txBox="1"/>
          <p:nvPr/>
        </p:nvSpPr>
        <p:spPr>
          <a:xfrm>
            <a:off x="5300415" y="141417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E7F35E2-4764-4070-B0C3-0D6C883CD995}"/>
              </a:ext>
            </a:extLst>
          </p:cNvPr>
          <p:cNvCxnSpPr>
            <a:cxnSpLocks/>
          </p:cNvCxnSpPr>
          <p:nvPr/>
        </p:nvCxnSpPr>
        <p:spPr>
          <a:xfrm flipH="1">
            <a:off x="7060019" y="1224298"/>
            <a:ext cx="132822" cy="697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35687" y="2171149"/>
            <a:ext cx="1094402" cy="81158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73EAAB-DFCE-45E6-A3CD-2BF791DDEAA5}"/>
              </a:ext>
            </a:extLst>
          </p:cNvPr>
          <p:cNvCxnSpPr>
            <a:cxnSpLocks/>
          </p:cNvCxnSpPr>
          <p:nvPr/>
        </p:nvCxnSpPr>
        <p:spPr>
          <a:xfrm>
            <a:off x="6197431" y="1677160"/>
            <a:ext cx="0" cy="4018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C1520C40-FF5D-4524-9CF9-5BCA1BB1D48B}"/>
              </a:ext>
            </a:extLst>
          </p:cNvPr>
          <p:cNvSpPr txBox="1"/>
          <p:nvPr/>
        </p:nvSpPr>
        <p:spPr>
          <a:xfrm>
            <a:off x="5896684" y="1894151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( 11 null null)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392805497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18C45A4-272B-41EB-A598-262898D38FCD}"/>
              </a:ext>
            </a:extLst>
          </p:cNvPr>
          <p:cNvCxnSpPr>
            <a:cxnSpLocks/>
          </p:cNvCxnSpPr>
          <p:nvPr/>
        </p:nvCxnSpPr>
        <p:spPr>
          <a:xfrm flipH="1">
            <a:off x="6197431" y="1151102"/>
            <a:ext cx="788160" cy="298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713A6F2-5743-492A-BD5A-3B6297AE1ABF}"/>
              </a:ext>
            </a:extLst>
          </p:cNvPr>
          <p:cNvSpPr txBox="1"/>
          <p:nvPr/>
        </p:nvSpPr>
        <p:spPr>
          <a:xfrm>
            <a:off x="5300415" y="141417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E7F35E2-4764-4070-B0C3-0D6C883CD995}"/>
              </a:ext>
            </a:extLst>
          </p:cNvPr>
          <p:cNvCxnSpPr>
            <a:cxnSpLocks/>
          </p:cNvCxnSpPr>
          <p:nvPr/>
        </p:nvCxnSpPr>
        <p:spPr>
          <a:xfrm flipH="1">
            <a:off x="7060019" y="1224298"/>
            <a:ext cx="132822" cy="697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1501487" y="2204574"/>
            <a:ext cx="1094402" cy="81158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73EAAB-DFCE-45E6-A3CD-2BF791DDEAA5}"/>
              </a:ext>
            </a:extLst>
          </p:cNvPr>
          <p:cNvCxnSpPr>
            <a:cxnSpLocks/>
          </p:cNvCxnSpPr>
          <p:nvPr/>
        </p:nvCxnSpPr>
        <p:spPr>
          <a:xfrm>
            <a:off x="6197431" y="1677160"/>
            <a:ext cx="0" cy="4018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D04F796-B619-446B-BA1E-E57A23F7C98D}"/>
              </a:ext>
            </a:extLst>
          </p:cNvPr>
          <p:cNvCxnSpPr>
            <a:cxnSpLocks/>
          </p:cNvCxnSpPr>
          <p:nvPr/>
        </p:nvCxnSpPr>
        <p:spPr>
          <a:xfrm>
            <a:off x="7402877" y="1224298"/>
            <a:ext cx="895749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46DE91B-7DCC-4415-A6DD-531D25313EB2}"/>
              </a:ext>
            </a:extLst>
          </p:cNvPr>
          <p:cNvSpPr txBox="1"/>
          <p:nvPr/>
        </p:nvSpPr>
        <p:spPr>
          <a:xfrm>
            <a:off x="5896684" y="1894151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( 11 null null)</a:t>
            </a:r>
            <a:endParaRPr lang="en-MY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4CAF93-25F4-4D68-84D4-B54EFC0D4006}"/>
              </a:ext>
            </a:extLst>
          </p:cNvPr>
          <p:cNvSpPr txBox="1"/>
          <p:nvPr/>
        </p:nvSpPr>
        <p:spPr>
          <a:xfrm>
            <a:off x="7093649" y="143029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( 43 null </a:t>
            </a:r>
            <a:r>
              <a:rPr lang="en-US" sz="1200" dirty="0" err="1"/>
              <a:t>nul</a:t>
            </a:r>
            <a:r>
              <a:rPr lang="en-US" sz="1200" dirty="0"/>
              <a:t>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708264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4848451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val="182790270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18C45A4-272B-41EB-A598-262898D38FCD}"/>
              </a:ext>
            </a:extLst>
          </p:cNvPr>
          <p:cNvCxnSpPr>
            <a:cxnSpLocks/>
          </p:cNvCxnSpPr>
          <p:nvPr/>
        </p:nvCxnSpPr>
        <p:spPr>
          <a:xfrm flipH="1">
            <a:off x="6197431" y="1151102"/>
            <a:ext cx="788160" cy="298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713A6F2-5743-492A-BD5A-3B6297AE1ABF}"/>
              </a:ext>
            </a:extLst>
          </p:cNvPr>
          <p:cNvSpPr txBox="1"/>
          <p:nvPr/>
        </p:nvSpPr>
        <p:spPr>
          <a:xfrm>
            <a:off x="5300415" y="141417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E7F35E2-4764-4070-B0C3-0D6C883CD995}"/>
              </a:ext>
            </a:extLst>
          </p:cNvPr>
          <p:cNvCxnSpPr>
            <a:cxnSpLocks/>
          </p:cNvCxnSpPr>
          <p:nvPr/>
        </p:nvCxnSpPr>
        <p:spPr>
          <a:xfrm flipH="1">
            <a:off x="7060019" y="1224298"/>
            <a:ext cx="132822" cy="697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CB6028E-0BC9-46E0-A323-208FDF2918E5}"/>
              </a:ext>
            </a:extLst>
          </p:cNvPr>
          <p:cNvSpPr txBox="1"/>
          <p:nvPr/>
        </p:nvSpPr>
        <p:spPr>
          <a:xfrm>
            <a:off x="5896684" y="1894151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( 11 null null)</a:t>
            </a:r>
            <a:endParaRPr lang="en-MY" sz="1200" dirty="0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42872" y="2188924"/>
            <a:ext cx="1094402" cy="81158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73EAAB-DFCE-45E6-A3CD-2BF791DDEAA5}"/>
              </a:ext>
            </a:extLst>
          </p:cNvPr>
          <p:cNvCxnSpPr>
            <a:cxnSpLocks/>
          </p:cNvCxnSpPr>
          <p:nvPr/>
        </p:nvCxnSpPr>
        <p:spPr>
          <a:xfrm>
            <a:off x="6197431" y="1677160"/>
            <a:ext cx="0" cy="4018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54FCC24-31BA-4C09-9804-9A6C122AB244}"/>
              </a:ext>
            </a:extLst>
          </p:cNvPr>
          <p:cNvSpPr txBox="1"/>
          <p:nvPr/>
        </p:nvSpPr>
        <p:spPr>
          <a:xfrm>
            <a:off x="7093649" y="143029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( 43 null </a:t>
            </a:r>
            <a:r>
              <a:rPr lang="en-US" sz="1200" dirty="0" err="1"/>
              <a:t>nul</a:t>
            </a:r>
            <a:r>
              <a:rPr lang="en-US" sz="1200" dirty="0"/>
              <a:t>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D04F796-B619-446B-BA1E-E57A23F7C98D}"/>
              </a:ext>
            </a:extLst>
          </p:cNvPr>
          <p:cNvCxnSpPr>
            <a:cxnSpLocks/>
          </p:cNvCxnSpPr>
          <p:nvPr/>
        </p:nvCxnSpPr>
        <p:spPr>
          <a:xfrm>
            <a:off x="7402877" y="1224298"/>
            <a:ext cx="895749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FAC4844-A2CF-45D8-AF61-DB766B3E31E9}"/>
              </a:ext>
            </a:extLst>
          </p:cNvPr>
          <p:cNvSpPr txBox="1"/>
          <p:nvPr/>
        </p:nvSpPr>
        <p:spPr>
          <a:xfrm>
            <a:off x="5501506" y="242715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B151907-30A2-4FB0-9520-558F6F3BB277}"/>
              </a:ext>
            </a:extLst>
          </p:cNvPr>
          <p:cNvCxnSpPr>
            <a:cxnSpLocks/>
            <a:stCxn id="32" idx="2"/>
            <a:endCxn id="38" idx="0"/>
          </p:cNvCxnSpPr>
          <p:nvPr/>
        </p:nvCxnSpPr>
        <p:spPr>
          <a:xfrm flipH="1">
            <a:off x="6381308" y="2171150"/>
            <a:ext cx="395178" cy="256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BD718F0-7D0A-479D-9917-12933400A039}"/>
              </a:ext>
            </a:extLst>
          </p:cNvPr>
          <p:cNvCxnSpPr>
            <a:cxnSpLocks/>
          </p:cNvCxnSpPr>
          <p:nvPr/>
        </p:nvCxnSpPr>
        <p:spPr>
          <a:xfrm>
            <a:off x="6415400" y="2623801"/>
            <a:ext cx="34430" cy="3083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85485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18C45A4-272B-41EB-A598-262898D38FCD}"/>
              </a:ext>
            </a:extLst>
          </p:cNvPr>
          <p:cNvCxnSpPr>
            <a:cxnSpLocks/>
          </p:cNvCxnSpPr>
          <p:nvPr/>
        </p:nvCxnSpPr>
        <p:spPr>
          <a:xfrm flipH="1">
            <a:off x="6197431" y="1151102"/>
            <a:ext cx="788160" cy="298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713A6F2-5743-492A-BD5A-3B6297AE1ABF}"/>
              </a:ext>
            </a:extLst>
          </p:cNvPr>
          <p:cNvSpPr txBox="1"/>
          <p:nvPr/>
        </p:nvSpPr>
        <p:spPr>
          <a:xfrm>
            <a:off x="5300415" y="141417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E7F35E2-4764-4070-B0C3-0D6C883CD995}"/>
              </a:ext>
            </a:extLst>
          </p:cNvPr>
          <p:cNvCxnSpPr>
            <a:cxnSpLocks/>
          </p:cNvCxnSpPr>
          <p:nvPr/>
        </p:nvCxnSpPr>
        <p:spPr>
          <a:xfrm flipH="1">
            <a:off x="7060019" y="1224298"/>
            <a:ext cx="132822" cy="697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CB6028E-0BC9-46E0-A323-208FDF2918E5}"/>
              </a:ext>
            </a:extLst>
          </p:cNvPr>
          <p:cNvSpPr txBox="1"/>
          <p:nvPr/>
        </p:nvSpPr>
        <p:spPr>
          <a:xfrm>
            <a:off x="5896684" y="1894151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( 11 null null)</a:t>
            </a:r>
            <a:endParaRPr lang="en-MY" sz="1200" dirty="0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-18133" y="2171150"/>
            <a:ext cx="1094402" cy="81158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73EAAB-DFCE-45E6-A3CD-2BF791DDEAA5}"/>
              </a:ext>
            </a:extLst>
          </p:cNvPr>
          <p:cNvCxnSpPr>
            <a:cxnSpLocks/>
          </p:cNvCxnSpPr>
          <p:nvPr/>
        </p:nvCxnSpPr>
        <p:spPr>
          <a:xfrm>
            <a:off x="6197431" y="1677160"/>
            <a:ext cx="0" cy="4018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54FCC24-31BA-4C09-9804-9A6C122AB244}"/>
              </a:ext>
            </a:extLst>
          </p:cNvPr>
          <p:cNvSpPr txBox="1"/>
          <p:nvPr/>
        </p:nvSpPr>
        <p:spPr>
          <a:xfrm>
            <a:off x="7093649" y="143029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( 43 null </a:t>
            </a:r>
            <a:r>
              <a:rPr lang="en-US" sz="1200" dirty="0" err="1"/>
              <a:t>nul</a:t>
            </a:r>
            <a:r>
              <a:rPr lang="en-US" sz="1200" dirty="0"/>
              <a:t>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D04F796-B619-446B-BA1E-E57A23F7C98D}"/>
              </a:ext>
            </a:extLst>
          </p:cNvPr>
          <p:cNvCxnSpPr>
            <a:cxnSpLocks/>
          </p:cNvCxnSpPr>
          <p:nvPr/>
        </p:nvCxnSpPr>
        <p:spPr>
          <a:xfrm>
            <a:off x="7402877" y="1224298"/>
            <a:ext cx="895749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FAC4844-A2CF-45D8-AF61-DB766B3E31E9}"/>
              </a:ext>
            </a:extLst>
          </p:cNvPr>
          <p:cNvSpPr txBox="1"/>
          <p:nvPr/>
        </p:nvSpPr>
        <p:spPr>
          <a:xfrm>
            <a:off x="5501506" y="242715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B151907-30A2-4FB0-9520-558F6F3BB277}"/>
              </a:ext>
            </a:extLst>
          </p:cNvPr>
          <p:cNvCxnSpPr>
            <a:cxnSpLocks/>
            <a:stCxn id="32" idx="2"/>
            <a:endCxn id="38" idx="0"/>
          </p:cNvCxnSpPr>
          <p:nvPr/>
        </p:nvCxnSpPr>
        <p:spPr>
          <a:xfrm flipH="1">
            <a:off x="6381308" y="2171150"/>
            <a:ext cx="395178" cy="256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8FF0A0F-84C1-46BD-B129-93024E9F5B92}"/>
              </a:ext>
            </a:extLst>
          </p:cNvPr>
          <p:cNvSpPr txBox="1"/>
          <p:nvPr/>
        </p:nvSpPr>
        <p:spPr>
          <a:xfrm>
            <a:off x="6197431" y="269484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0183CB3-57DC-4AF4-BF47-29DB6FD4E39A}"/>
              </a:ext>
            </a:extLst>
          </p:cNvPr>
          <p:cNvCxnSpPr>
            <a:cxnSpLocks/>
          </p:cNvCxnSpPr>
          <p:nvPr/>
        </p:nvCxnSpPr>
        <p:spPr>
          <a:xfrm>
            <a:off x="7028884" y="2148599"/>
            <a:ext cx="163957" cy="610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4FD441B-1028-4867-A2B2-FAD9BDB36ADE}"/>
              </a:ext>
            </a:extLst>
          </p:cNvPr>
          <p:cNvCxnSpPr>
            <a:cxnSpLocks/>
          </p:cNvCxnSpPr>
          <p:nvPr/>
        </p:nvCxnSpPr>
        <p:spPr>
          <a:xfrm>
            <a:off x="6415400" y="2623801"/>
            <a:ext cx="34430" cy="3083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8470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18C45A4-272B-41EB-A598-262898D38FCD}"/>
              </a:ext>
            </a:extLst>
          </p:cNvPr>
          <p:cNvCxnSpPr>
            <a:cxnSpLocks/>
          </p:cNvCxnSpPr>
          <p:nvPr/>
        </p:nvCxnSpPr>
        <p:spPr>
          <a:xfrm flipH="1">
            <a:off x="6197431" y="1151102"/>
            <a:ext cx="788160" cy="298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713A6F2-5743-492A-BD5A-3B6297AE1ABF}"/>
              </a:ext>
            </a:extLst>
          </p:cNvPr>
          <p:cNvSpPr txBox="1"/>
          <p:nvPr/>
        </p:nvSpPr>
        <p:spPr>
          <a:xfrm>
            <a:off x="5300415" y="141417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E7F35E2-4764-4070-B0C3-0D6C883CD995}"/>
              </a:ext>
            </a:extLst>
          </p:cNvPr>
          <p:cNvCxnSpPr>
            <a:cxnSpLocks/>
          </p:cNvCxnSpPr>
          <p:nvPr/>
        </p:nvCxnSpPr>
        <p:spPr>
          <a:xfrm flipH="1">
            <a:off x="7060019" y="1224298"/>
            <a:ext cx="132822" cy="697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CB6028E-0BC9-46E0-A323-208FDF2918E5}"/>
              </a:ext>
            </a:extLst>
          </p:cNvPr>
          <p:cNvSpPr txBox="1"/>
          <p:nvPr/>
        </p:nvSpPr>
        <p:spPr>
          <a:xfrm>
            <a:off x="5896684" y="1894151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( 11 null null)</a:t>
            </a:r>
            <a:endParaRPr lang="en-MY" sz="1200" dirty="0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50910" y="2149226"/>
            <a:ext cx="1094402" cy="81158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73EAAB-DFCE-45E6-A3CD-2BF791DDEAA5}"/>
              </a:ext>
            </a:extLst>
          </p:cNvPr>
          <p:cNvCxnSpPr>
            <a:cxnSpLocks/>
          </p:cNvCxnSpPr>
          <p:nvPr/>
        </p:nvCxnSpPr>
        <p:spPr>
          <a:xfrm>
            <a:off x="6197431" y="1677160"/>
            <a:ext cx="0" cy="4018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54FCC24-31BA-4C09-9804-9A6C122AB244}"/>
              </a:ext>
            </a:extLst>
          </p:cNvPr>
          <p:cNvSpPr txBox="1"/>
          <p:nvPr/>
        </p:nvSpPr>
        <p:spPr>
          <a:xfrm>
            <a:off x="7093649" y="143029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( 43 null </a:t>
            </a:r>
            <a:r>
              <a:rPr lang="en-US" sz="1200" dirty="0" err="1"/>
              <a:t>nul</a:t>
            </a:r>
            <a:r>
              <a:rPr lang="en-US" sz="1200" dirty="0"/>
              <a:t>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D04F796-B619-446B-BA1E-E57A23F7C98D}"/>
              </a:ext>
            </a:extLst>
          </p:cNvPr>
          <p:cNvCxnSpPr>
            <a:cxnSpLocks/>
          </p:cNvCxnSpPr>
          <p:nvPr/>
        </p:nvCxnSpPr>
        <p:spPr>
          <a:xfrm>
            <a:off x="7402877" y="1224298"/>
            <a:ext cx="895749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FAC4844-A2CF-45D8-AF61-DB766B3E31E9}"/>
              </a:ext>
            </a:extLst>
          </p:cNvPr>
          <p:cNvSpPr txBox="1"/>
          <p:nvPr/>
        </p:nvSpPr>
        <p:spPr>
          <a:xfrm>
            <a:off x="5501506" y="242715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B151907-30A2-4FB0-9520-558F6F3BB277}"/>
              </a:ext>
            </a:extLst>
          </p:cNvPr>
          <p:cNvCxnSpPr>
            <a:cxnSpLocks/>
            <a:stCxn id="32" idx="2"/>
            <a:endCxn id="38" idx="0"/>
          </p:cNvCxnSpPr>
          <p:nvPr/>
        </p:nvCxnSpPr>
        <p:spPr>
          <a:xfrm flipH="1">
            <a:off x="6381308" y="2171150"/>
            <a:ext cx="395178" cy="256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8FF0A0F-84C1-46BD-B129-93024E9F5B92}"/>
              </a:ext>
            </a:extLst>
          </p:cNvPr>
          <p:cNvSpPr txBox="1"/>
          <p:nvPr/>
        </p:nvSpPr>
        <p:spPr>
          <a:xfrm>
            <a:off x="6197431" y="269484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0183CB3-57DC-4AF4-BF47-29DB6FD4E39A}"/>
              </a:ext>
            </a:extLst>
          </p:cNvPr>
          <p:cNvCxnSpPr>
            <a:cxnSpLocks/>
          </p:cNvCxnSpPr>
          <p:nvPr/>
        </p:nvCxnSpPr>
        <p:spPr>
          <a:xfrm>
            <a:off x="7028884" y="2148599"/>
            <a:ext cx="163957" cy="610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1406DDD-FACE-4F30-B088-F764D67AFA32}"/>
              </a:ext>
            </a:extLst>
          </p:cNvPr>
          <p:cNvSpPr txBox="1"/>
          <p:nvPr/>
        </p:nvSpPr>
        <p:spPr>
          <a:xfrm>
            <a:off x="7045718" y="234680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64CB002-1DF3-42A7-836F-FAAC1FA54AAB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7445114" y="2138244"/>
            <a:ext cx="480406" cy="208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0535045-9DEF-4608-AEC7-D39A5DAE7BBA}"/>
              </a:ext>
            </a:extLst>
          </p:cNvPr>
          <p:cNvCxnSpPr>
            <a:cxnSpLocks/>
          </p:cNvCxnSpPr>
          <p:nvPr/>
        </p:nvCxnSpPr>
        <p:spPr>
          <a:xfrm>
            <a:off x="6415400" y="2623801"/>
            <a:ext cx="34430" cy="3083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49752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18C45A4-272B-41EB-A598-262898D38FCD}"/>
              </a:ext>
            </a:extLst>
          </p:cNvPr>
          <p:cNvCxnSpPr>
            <a:cxnSpLocks/>
          </p:cNvCxnSpPr>
          <p:nvPr/>
        </p:nvCxnSpPr>
        <p:spPr>
          <a:xfrm flipH="1">
            <a:off x="6197431" y="1151102"/>
            <a:ext cx="788160" cy="298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713A6F2-5743-492A-BD5A-3B6297AE1ABF}"/>
              </a:ext>
            </a:extLst>
          </p:cNvPr>
          <p:cNvSpPr txBox="1"/>
          <p:nvPr/>
        </p:nvSpPr>
        <p:spPr>
          <a:xfrm>
            <a:off x="5300415" y="141417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E7F35E2-4764-4070-B0C3-0D6C883CD995}"/>
              </a:ext>
            </a:extLst>
          </p:cNvPr>
          <p:cNvCxnSpPr>
            <a:cxnSpLocks/>
          </p:cNvCxnSpPr>
          <p:nvPr/>
        </p:nvCxnSpPr>
        <p:spPr>
          <a:xfrm flipH="1">
            <a:off x="7060019" y="1224298"/>
            <a:ext cx="132822" cy="697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CB6028E-0BC9-46E0-A323-208FDF2918E5}"/>
              </a:ext>
            </a:extLst>
          </p:cNvPr>
          <p:cNvSpPr txBox="1"/>
          <p:nvPr/>
        </p:nvSpPr>
        <p:spPr>
          <a:xfrm>
            <a:off x="5896684" y="1894151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( 11 null null)</a:t>
            </a:r>
            <a:endParaRPr lang="en-MY" sz="1200" dirty="0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1501487" y="2204574"/>
            <a:ext cx="1094402" cy="81158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73EAAB-DFCE-45E6-A3CD-2BF791DDEAA5}"/>
              </a:ext>
            </a:extLst>
          </p:cNvPr>
          <p:cNvCxnSpPr>
            <a:cxnSpLocks/>
          </p:cNvCxnSpPr>
          <p:nvPr/>
        </p:nvCxnSpPr>
        <p:spPr>
          <a:xfrm>
            <a:off x="6197431" y="1677160"/>
            <a:ext cx="0" cy="4018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54FCC24-31BA-4C09-9804-9A6C122AB244}"/>
              </a:ext>
            </a:extLst>
          </p:cNvPr>
          <p:cNvSpPr txBox="1"/>
          <p:nvPr/>
        </p:nvSpPr>
        <p:spPr>
          <a:xfrm>
            <a:off x="7093649" y="143029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( 43 null </a:t>
            </a:r>
            <a:r>
              <a:rPr lang="en-US" sz="1200" dirty="0" err="1"/>
              <a:t>nul</a:t>
            </a:r>
            <a:r>
              <a:rPr lang="en-US" sz="1200" dirty="0"/>
              <a:t>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D04F796-B619-446B-BA1E-E57A23F7C98D}"/>
              </a:ext>
            </a:extLst>
          </p:cNvPr>
          <p:cNvCxnSpPr>
            <a:cxnSpLocks/>
          </p:cNvCxnSpPr>
          <p:nvPr/>
        </p:nvCxnSpPr>
        <p:spPr>
          <a:xfrm>
            <a:off x="7402877" y="1224298"/>
            <a:ext cx="895749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FAC4844-A2CF-45D8-AF61-DB766B3E31E9}"/>
              </a:ext>
            </a:extLst>
          </p:cNvPr>
          <p:cNvSpPr txBox="1"/>
          <p:nvPr/>
        </p:nvSpPr>
        <p:spPr>
          <a:xfrm>
            <a:off x="5501506" y="242715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B151907-30A2-4FB0-9520-558F6F3BB277}"/>
              </a:ext>
            </a:extLst>
          </p:cNvPr>
          <p:cNvCxnSpPr>
            <a:cxnSpLocks/>
            <a:stCxn id="32" idx="2"/>
            <a:endCxn id="38" idx="0"/>
          </p:cNvCxnSpPr>
          <p:nvPr/>
        </p:nvCxnSpPr>
        <p:spPr>
          <a:xfrm flipH="1">
            <a:off x="6381308" y="2171150"/>
            <a:ext cx="395178" cy="256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8FF0A0F-84C1-46BD-B129-93024E9F5B92}"/>
              </a:ext>
            </a:extLst>
          </p:cNvPr>
          <p:cNvSpPr txBox="1"/>
          <p:nvPr/>
        </p:nvSpPr>
        <p:spPr>
          <a:xfrm>
            <a:off x="6197431" y="269484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0183CB3-57DC-4AF4-BF47-29DB6FD4E39A}"/>
              </a:ext>
            </a:extLst>
          </p:cNvPr>
          <p:cNvCxnSpPr>
            <a:cxnSpLocks/>
          </p:cNvCxnSpPr>
          <p:nvPr/>
        </p:nvCxnSpPr>
        <p:spPr>
          <a:xfrm>
            <a:off x="7028884" y="2148599"/>
            <a:ext cx="163957" cy="610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1406DDD-FACE-4F30-B088-F764D67AFA32}"/>
              </a:ext>
            </a:extLst>
          </p:cNvPr>
          <p:cNvSpPr txBox="1"/>
          <p:nvPr/>
        </p:nvSpPr>
        <p:spPr>
          <a:xfrm>
            <a:off x="7045718" y="234680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64CB002-1DF3-42A7-836F-FAAC1FA54AAB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7445114" y="2138244"/>
            <a:ext cx="480406" cy="208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BD718F0-7D0A-479D-9917-12933400A039}"/>
              </a:ext>
            </a:extLst>
          </p:cNvPr>
          <p:cNvCxnSpPr>
            <a:cxnSpLocks/>
          </p:cNvCxnSpPr>
          <p:nvPr/>
        </p:nvCxnSpPr>
        <p:spPr>
          <a:xfrm>
            <a:off x="6415400" y="2623801"/>
            <a:ext cx="34430" cy="3083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8A0D36B2-CC1A-46EB-8CFD-6AF503F68074}"/>
              </a:ext>
            </a:extLst>
          </p:cNvPr>
          <p:cNvSpPr txBox="1"/>
          <p:nvPr/>
        </p:nvSpPr>
        <p:spPr>
          <a:xfrm>
            <a:off x="7650298" y="201009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4055D90-994C-4339-93B0-8F5B75F135D6}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8104396" y="1649319"/>
            <a:ext cx="425704" cy="360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70DE159-84CE-4D5B-ADB1-DA8BDBBA8561}"/>
              </a:ext>
            </a:extLst>
          </p:cNvPr>
          <p:cNvCxnSpPr>
            <a:cxnSpLocks/>
          </p:cNvCxnSpPr>
          <p:nvPr/>
        </p:nvCxnSpPr>
        <p:spPr>
          <a:xfrm>
            <a:off x="8484445" y="2167736"/>
            <a:ext cx="45655" cy="3539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42390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18C45A4-272B-41EB-A598-262898D38FCD}"/>
              </a:ext>
            </a:extLst>
          </p:cNvPr>
          <p:cNvCxnSpPr>
            <a:cxnSpLocks/>
          </p:cNvCxnSpPr>
          <p:nvPr/>
        </p:nvCxnSpPr>
        <p:spPr>
          <a:xfrm flipH="1">
            <a:off x="6197431" y="1151102"/>
            <a:ext cx="788160" cy="298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713A6F2-5743-492A-BD5A-3B6297AE1ABF}"/>
              </a:ext>
            </a:extLst>
          </p:cNvPr>
          <p:cNvSpPr txBox="1"/>
          <p:nvPr/>
        </p:nvSpPr>
        <p:spPr>
          <a:xfrm>
            <a:off x="5300415" y="141417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E7F35E2-4764-4070-B0C3-0D6C883CD995}"/>
              </a:ext>
            </a:extLst>
          </p:cNvPr>
          <p:cNvCxnSpPr>
            <a:cxnSpLocks/>
          </p:cNvCxnSpPr>
          <p:nvPr/>
        </p:nvCxnSpPr>
        <p:spPr>
          <a:xfrm flipH="1">
            <a:off x="7060019" y="1224298"/>
            <a:ext cx="132822" cy="697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CB6028E-0BC9-46E0-A323-208FDF2918E5}"/>
              </a:ext>
            </a:extLst>
          </p:cNvPr>
          <p:cNvSpPr txBox="1"/>
          <p:nvPr/>
        </p:nvSpPr>
        <p:spPr>
          <a:xfrm>
            <a:off x="5896684" y="1894151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( 11 null null)</a:t>
            </a:r>
            <a:endParaRPr lang="en-MY" sz="1200" dirty="0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1501487" y="2204574"/>
            <a:ext cx="1094402" cy="81158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73EAAB-DFCE-45E6-A3CD-2BF791DDEAA5}"/>
              </a:ext>
            </a:extLst>
          </p:cNvPr>
          <p:cNvCxnSpPr>
            <a:cxnSpLocks/>
          </p:cNvCxnSpPr>
          <p:nvPr/>
        </p:nvCxnSpPr>
        <p:spPr>
          <a:xfrm>
            <a:off x="6197431" y="1677160"/>
            <a:ext cx="0" cy="4018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54FCC24-31BA-4C09-9804-9A6C122AB244}"/>
              </a:ext>
            </a:extLst>
          </p:cNvPr>
          <p:cNvSpPr txBox="1"/>
          <p:nvPr/>
        </p:nvSpPr>
        <p:spPr>
          <a:xfrm>
            <a:off x="7093649" y="143029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( 43 null </a:t>
            </a:r>
            <a:r>
              <a:rPr lang="en-US" sz="1200" dirty="0" err="1"/>
              <a:t>nul</a:t>
            </a:r>
            <a:r>
              <a:rPr lang="en-US" sz="1200" dirty="0"/>
              <a:t>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D04F796-B619-446B-BA1E-E57A23F7C98D}"/>
              </a:ext>
            </a:extLst>
          </p:cNvPr>
          <p:cNvCxnSpPr>
            <a:cxnSpLocks/>
          </p:cNvCxnSpPr>
          <p:nvPr/>
        </p:nvCxnSpPr>
        <p:spPr>
          <a:xfrm>
            <a:off x="7402877" y="1224298"/>
            <a:ext cx="895749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FAC4844-A2CF-45D8-AF61-DB766B3E31E9}"/>
              </a:ext>
            </a:extLst>
          </p:cNvPr>
          <p:cNvSpPr txBox="1"/>
          <p:nvPr/>
        </p:nvSpPr>
        <p:spPr>
          <a:xfrm>
            <a:off x="5501506" y="242715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B151907-30A2-4FB0-9520-558F6F3BB277}"/>
              </a:ext>
            </a:extLst>
          </p:cNvPr>
          <p:cNvCxnSpPr>
            <a:cxnSpLocks/>
            <a:stCxn id="32" idx="2"/>
            <a:endCxn id="38" idx="0"/>
          </p:cNvCxnSpPr>
          <p:nvPr/>
        </p:nvCxnSpPr>
        <p:spPr>
          <a:xfrm flipH="1">
            <a:off x="6381308" y="2171150"/>
            <a:ext cx="395178" cy="256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8FF0A0F-84C1-46BD-B129-93024E9F5B92}"/>
              </a:ext>
            </a:extLst>
          </p:cNvPr>
          <p:cNvSpPr txBox="1"/>
          <p:nvPr/>
        </p:nvSpPr>
        <p:spPr>
          <a:xfrm>
            <a:off x="6197431" y="269484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0183CB3-57DC-4AF4-BF47-29DB6FD4E39A}"/>
              </a:ext>
            </a:extLst>
          </p:cNvPr>
          <p:cNvCxnSpPr>
            <a:cxnSpLocks/>
          </p:cNvCxnSpPr>
          <p:nvPr/>
        </p:nvCxnSpPr>
        <p:spPr>
          <a:xfrm>
            <a:off x="7028884" y="2148599"/>
            <a:ext cx="163957" cy="610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1406DDD-FACE-4F30-B088-F764D67AFA32}"/>
              </a:ext>
            </a:extLst>
          </p:cNvPr>
          <p:cNvSpPr txBox="1"/>
          <p:nvPr/>
        </p:nvSpPr>
        <p:spPr>
          <a:xfrm>
            <a:off x="7045718" y="234680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64CB002-1DF3-42A7-836F-FAAC1FA54AAB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7445114" y="2138244"/>
            <a:ext cx="480406" cy="208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BD718F0-7D0A-479D-9917-12933400A039}"/>
              </a:ext>
            </a:extLst>
          </p:cNvPr>
          <p:cNvCxnSpPr>
            <a:cxnSpLocks/>
          </p:cNvCxnSpPr>
          <p:nvPr/>
        </p:nvCxnSpPr>
        <p:spPr>
          <a:xfrm>
            <a:off x="6415400" y="2623801"/>
            <a:ext cx="34430" cy="3083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8A0D36B2-CC1A-46EB-8CFD-6AF503F68074}"/>
              </a:ext>
            </a:extLst>
          </p:cNvPr>
          <p:cNvSpPr txBox="1"/>
          <p:nvPr/>
        </p:nvSpPr>
        <p:spPr>
          <a:xfrm>
            <a:off x="7650298" y="201009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4055D90-994C-4339-93B0-8F5B75F135D6}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8104396" y="1649319"/>
            <a:ext cx="425704" cy="360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3506C3D-9E3C-4A87-9A00-7D9A25096D8A}"/>
              </a:ext>
            </a:extLst>
          </p:cNvPr>
          <p:cNvSpPr txBox="1"/>
          <p:nvPr/>
        </p:nvSpPr>
        <p:spPr>
          <a:xfrm>
            <a:off x="8341416" y="177478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BF3ED00-803D-4F6F-B17E-FBFD4D3635D6}"/>
              </a:ext>
            </a:extLst>
          </p:cNvPr>
          <p:cNvCxnSpPr>
            <a:cxnSpLocks/>
          </p:cNvCxnSpPr>
          <p:nvPr/>
        </p:nvCxnSpPr>
        <p:spPr>
          <a:xfrm>
            <a:off x="8298626" y="1677160"/>
            <a:ext cx="506696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4ED98E6-EECF-4C5D-9144-36C76ECAEFE9}"/>
              </a:ext>
            </a:extLst>
          </p:cNvPr>
          <p:cNvCxnSpPr>
            <a:cxnSpLocks/>
          </p:cNvCxnSpPr>
          <p:nvPr/>
        </p:nvCxnSpPr>
        <p:spPr>
          <a:xfrm>
            <a:off x="8484445" y="2167736"/>
            <a:ext cx="45655" cy="3539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53262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18C45A4-272B-41EB-A598-262898D38FCD}"/>
              </a:ext>
            </a:extLst>
          </p:cNvPr>
          <p:cNvCxnSpPr>
            <a:cxnSpLocks/>
          </p:cNvCxnSpPr>
          <p:nvPr/>
        </p:nvCxnSpPr>
        <p:spPr>
          <a:xfrm flipH="1">
            <a:off x="6197431" y="1151102"/>
            <a:ext cx="788160" cy="298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713A6F2-5743-492A-BD5A-3B6297AE1ABF}"/>
              </a:ext>
            </a:extLst>
          </p:cNvPr>
          <p:cNvSpPr txBox="1"/>
          <p:nvPr/>
        </p:nvSpPr>
        <p:spPr>
          <a:xfrm>
            <a:off x="5300415" y="141417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E7F35E2-4764-4070-B0C3-0D6C883CD995}"/>
              </a:ext>
            </a:extLst>
          </p:cNvPr>
          <p:cNvCxnSpPr>
            <a:cxnSpLocks/>
          </p:cNvCxnSpPr>
          <p:nvPr/>
        </p:nvCxnSpPr>
        <p:spPr>
          <a:xfrm flipH="1">
            <a:off x="7060019" y="1224298"/>
            <a:ext cx="132822" cy="697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CB6028E-0BC9-46E0-A323-208FDF2918E5}"/>
              </a:ext>
            </a:extLst>
          </p:cNvPr>
          <p:cNvSpPr txBox="1"/>
          <p:nvPr/>
        </p:nvSpPr>
        <p:spPr>
          <a:xfrm>
            <a:off x="5896684" y="1894151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( 11 null null)</a:t>
            </a:r>
            <a:endParaRPr lang="en-MY" sz="1200" dirty="0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1501487" y="2204574"/>
            <a:ext cx="1094402" cy="81158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73EAAB-DFCE-45E6-A3CD-2BF791DDEAA5}"/>
              </a:ext>
            </a:extLst>
          </p:cNvPr>
          <p:cNvCxnSpPr>
            <a:cxnSpLocks/>
          </p:cNvCxnSpPr>
          <p:nvPr/>
        </p:nvCxnSpPr>
        <p:spPr>
          <a:xfrm>
            <a:off x="6197431" y="1677160"/>
            <a:ext cx="0" cy="4018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54FCC24-31BA-4C09-9804-9A6C122AB244}"/>
              </a:ext>
            </a:extLst>
          </p:cNvPr>
          <p:cNvSpPr txBox="1"/>
          <p:nvPr/>
        </p:nvSpPr>
        <p:spPr>
          <a:xfrm>
            <a:off x="7093649" y="143029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( 43 null </a:t>
            </a:r>
            <a:r>
              <a:rPr lang="en-US" sz="1200" dirty="0" err="1"/>
              <a:t>nul</a:t>
            </a:r>
            <a:r>
              <a:rPr lang="en-US" sz="1200" dirty="0"/>
              <a:t>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D04F796-B619-446B-BA1E-E57A23F7C98D}"/>
              </a:ext>
            </a:extLst>
          </p:cNvPr>
          <p:cNvCxnSpPr>
            <a:cxnSpLocks/>
          </p:cNvCxnSpPr>
          <p:nvPr/>
        </p:nvCxnSpPr>
        <p:spPr>
          <a:xfrm>
            <a:off x="7402877" y="1224298"/>
            <a:ext cx="895749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FAC4844-A2CF-45D8-AF61-DB766B3E31E9}"/>
              </a:ext>
            </a:extLst>
          </p:cNvPr>
          <p:cNvSpPr txBox="1"/>
          <p:nvPr/>
        </p:nvSpPr>
        <p:spPr>
          <a:xfrm>
            <a:off x="5501506" y="242715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B151907-30A2-4FB0-9520-558F6F3BB277}"/>
              </a:ext>
            </a:extLst>
          </p:cNvPr>
          <p:cNvCxnSpPr>
            <a:cxnSpLocks/>
            <a:stCxn id="32" idx="2"/>
            <a:endCxn id="38" idx="0"/>
          </p:cNvCxnSpPr>
          <p:nvPr/>
        </p:nvCxnSpPr>
        <p:spPr>
          <a:xfrm flipH="1">
            <a:off x="6381308" y="2171150"/>
            <a:ext cx="395178" cy="256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8FF0A0F-84C1-46BD-B129-93024E9F5B92}"/>
              </a:ext>
            </a:extLst>
          </p:cNvPr>
          <p:cNvSpPr txBox="1"/>
          <p:nvPr/>
        </p:nvSpPr>
        <p:spPr>
          <a:xfrm>
            <a:off x="6197431" y="269484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0183CB3-57DC-4AF4-BF47-29DB6FD4E39A}"/>
              </a:ext>
            </a:extLst>
          </p:cNvPr>
          <p:cNvCxnSpPr>
            <a:cxnSpLocks/>
          </p:cNvCxnSpPr>
          <p:nvPr/>
        </p:nvCxnSpPr>
        <p:spPr>
          <a:xfrm>
            <a:off x="7028884" y="2148599"/>
            <a:ext cx="163957" cy="610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1406DDD-FACE-4F30-B088-F764D67AFA32}"/>
              </a:ext>
            </a:extLst>
          </p:cNvPr>
          <p:cNvSpPr txBox="1"/>
          <p:nvPr/>
        </p:nvSpPr>
        <p:spPr>
          <a:xfrm>
            <a:off x="7045718" y="234680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64CB002-1DF3-42A7-836F-FAAC1FA54AAB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7445114" y="2138244"/>
            <a:ext cx="480406" cy="208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BD718F0-7D0A-479D-9917-12933400A039}"/>
              </a:ext>
            </a:extLst>
          </p:cNvPr>
          <p:cNvCxnSpPr>
            <a:cxnSpLocks/>
          </p:cNvCxnSpPr>
          <p:nvPr/>
        </p:nvCxnSpPr>
        <p:spPr>
          <a:xfrm>
            <a:off x="6415400" y="2623801"/>
            <a:ext cx="34430" cy="3083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8A0D36B2-CC1A-46EB-8CFD-6AF503F68074}"/>
              </a:ext>
            </a:extLst>
          </p:cNvPr>
          <p:cNvSpPr txBox="1"/>
          <p:nvPr/>
        </p:nvSpPr>
        <p:spPr>
          <a:xfrm>
            <a:off x="7650298" y="201009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4055D90-994C-4339-93B0-8F5B75F135D6}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8104396" y="1649319"/>
            <a:ext cx="425704" cy="360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3506C3D-9E3C-4A87-9A00-7D9A25096D8A}"/>
              </a:ext>
            </a:extLst>
          </p:cNvPr>
          <p:cNvSpPr txBox="1"/>
          <p:nvPr/>
        </p:nvSpPr>
        <p:spPr>
          <a:xfrm>
            <a:off x="8341416" y="177478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BF3ED00-803D-4F6F-B17E-FBFD4D3635D6}"/>
              </a:ext>
            </a:extLst>
          </p:cNvPr>
          <p:cNvCxnSpPr>
            <a:cxnSpLocks/>
          </p:cNvCxnSpPr>
          <p:nvPr/>
        </p:nvCxnSpPr>
        <p:spPr>
          <a:xfrm>
            <a:off x="8298626" y="1677160"/>
            <a:ext cx="506696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40802D65-6441-4649-8783-A5A2AB2A4909}"/>
              </a:ext>
            </a:extLst>
          </p:cNvPr>
          <p:cNvSpPr txBox="1"/>
          <p:nvPr/>
        </p:nvSpPr>
        <p:spPr>
          <a:xfrm>
            <a:off x="8686800" y="153258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F91FFC0-DE9E-4EBB-84C3-6708600290BF}"/>
              </a:ext>
            </a:extLst>
          </p:cNvPr>
          <p:cNvCxnSpPr>
            <a:cxnSpLocks/>
          </p:cNvCxnSpPr>
          <p:nvPr/>
        </p:nvCxnSpPr>
        <p:spPr>
          <a:xfrm>
            <a:off x="8518875" y="1617456"/>
            <a:ext cx="523467" cy="286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FED2599-AC05-4D47-874E-597958D033CC}"/>
              </a:ext>
            </a:extLst>
          </p:cNvPr>
          <p:cNvCxnSpPr>
            <a:cxnSpLocks/>
          </p:cNvCxnSpPr>
          <p:nvPr/>
        </p:nvCxnSpPr>
        <p:spPr>
          <a:xfrm>
            <a:off x="8484445" y="2167736"/>
            <a:ext cx="45655" cy="3539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797378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18C45A4-272B-41EB-A598-262898D38FCD}"/>
              </a:ext>
            </a:extLst>
          </p:cNvPr>
          <p:cNvCxnSpPr>
            <a:cxnSpLocks/>
          </p:cNvCxnSpPr>
          <p:nvPr/>
        </p:nvCxnSpPr>
        <p:spPr>
          <a:xfrm flipH="1">
            <a:off x="6197431" y="1151102"/>
            <a:ext cx="788160" cy="298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713A6F2-5743-492A-BD5A-3B6297AE1ABF}"/>
              </a:ext>
            </a:extLst>
          </p:cNvPr>
          <p:cNvSpPr txBox="1"/>
          <p:nvPr/>
        </p:nvSpPr>
        <p:spPr>
          <a:xfrm>
            <a:off x="5300415" y="141417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E7F35E2-4764-4070-B0C3-0D6C883CD995}"/>
              </a:ext>
            </a:extLst>
          </p:cNvPr>
          <p:cNvCxnSpPr>
            <a:cxnSpLocks/>
          </p:cNvCxnSpPr>
          <p:nvPr/>
        </p:nvCxnSpPr>
        <p:spPr>
          <a:xfrm flipH="1">
            <a:off x="7060019" y="1224298"/>
            <a:ext cx="132822" cy="697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CB6028E-0BC9-46E0-A323-208FDF2918E5}"/>
              </a:ext>
            </a:extLst>
          </p:cNvPr>
          <p:cNvSpPr txBox="1"/>
          <p:nvPr/>
        </p:nvSpPr>
        <p:spPr>
          <a:xfrm>
            <a:off x="5896684" y="1894151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( 11 null null)</a:t>
            </a:r>
            <a:endParaRPr lang="en-MY" sz="120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73EAAB-DFCE-45E6-A3CD-2BF791DDEAA5}"/>
              </a:ext>
            </a:extLst>
          </p:cNvPr>
          <p:cNvCxnSpPr>
            <a:cxnSpLocks/>
          </p:cNvCxnSpPr>
          <p:nvPr/>
        </p:nvCxnSpPr>
        <p:spPr>
          <a:xfrm>
            <a:off x="6197431" y="1677160"/>
            <a:ext cx="0" cy="4018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54FCC24-31BA-4C09-9804-9A6C122AB244}"/>
              </a:ext>
            </a:extLst>
          </p:cNvPr>
          <p:cNvSpPr txBox="1"/>
          <p:nvPr/>
        </p:nvSpPr>
        <p:spPr>
          <a:xfrm>
            <a:off x="7093649" y="1430294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( 43 null </a:t>
            </a:r>
            <a:r>
              <a:rPr lang="en-US" sz="1200" dirty="0" err="1"/>
              <a:t>nul</a:t>
            </a:r>
            <a:r>
              <a:rPr lang="en-US" sz="1200" dirty="0"/>
              <a:t>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D04F796-B619-446B-BA1E-E57A23F7C98D}"/>
              </a:ext>
            </a:extLst>
          </p:cNvPr>
          <p:cNvCxnSpPr>
            <a:cxnSpLocks/>
          </p:cNvCxnSpPr>
          <p:nvPr/>
        </p:nvCxnSpPr>
        <p:spPr>
          <a:xfrm>
            <a:off x="7402877" y="1224298"/>
            <a:ext cx="895749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FAC4844-A2CF-45D8-AF61-DB766B3E31E9}"/>
              </a:ext>
            </a:extLst>
          </p:cNvPr>
          <p:cNvSpPr txBox="1"/>
          <p:nvPr/>
        </p:nvSpPr>
        <p:spPr>
          <a:xfrm>
            <a:off x="5501506" y="242715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B151907-30A2-4FB0-9520-558F6F3BB277}"/>
              </a:ext>
            </a:extLst>
          </p:cNvPr>
          <p:cNvCxnSpPr>
            <a:cxnSpLocks/>
            <a:stCxn id="32" idx="2"/>
            <a:endCxn id="38" idx="0"/>
          </p:cNvCxnSpPr>
          <p:nvPr/>
        </p:nvCxnSpPr>
        <p:spPr>
          <a:xfrm flipH="1">
            <a:off x="6381308" y="2171150"/>
            <a:ext cx="395178" cy="256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8FF0A0F-84C1-46BD-B129-93024E9F5B92}"/>
              </a:ext>
            </a:extLst>
          </p:cNvPr>
          <p:cNvSpPr txBox="1"/>
          <p:nvPr/>
        </p:nvSpPr>
        <p:spPr>
          <a:xfrm>
            <a:off x="6197431" y="269484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0183CB3-57DC-4AF4-BF47-29DB6FD4E39A}"/>
              </a:ext>
            </a:extLst>
          </p:cNvPr>
          <p:cNvCxnSpPr>
            <a:cxnSpLocks/>
          </p:cNvCxnSpPr>
          <p:nvPr/>
        </p:nvCxnSpPr>
        <p:spPr>
          <a:xfrm>
            <a:off x="7028884" y="2148599"/>
            <a:ext cx="163957" cy="610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1406DDD-FACE-4F30-B088-F764D67AFA32}"/>
              </a:ext>
            </a:extLst>
          </p:cNvPr>
          <p:cNvSpPr txBox="1"/>
          <p:nvPr/>
        </p:nvSpPr>
        <p:spPr>
          <a:xfrm>
            <a:off x="7045718" y="2346802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64CB002-1DF3-42A7-836F-FAAC1FA54AAB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7445114" y="2138244"/>
            <a:ext cx="480406" cy="208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BD718F0-7D0A-479D-9917-12933400A039}"/>
              </a:ext>
            </a:extLst>
          </p:cNvPr>
          <p:cNvCxnSpPr>
            <a:cxnSpLocks/>
          </p:cNvCxnSpPr>
          <p:nvPr/>
        </p:nvCxnSpPr>
        <p:spPr>
          <a:xfrm>
            <a:off x="6415400" y="2623801"/>
            <a:ext cx="34430" cy="3083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8A0D36B2-CC1A-46EB-8CFD-6AF503F68074}"/>
              </a:ext>
            </a:extLst>
          </p:cNvPr>
          <p:cNvSpPr txBox="1"/>
          <p:nvPr/>
        </p:nvSpPr>
        <p:spPr>
          <a:xfrm>
            <a:off x="7650298" y="201009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4055D90-994C-4339-93B0-8F5B75F135D6}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8104396" y="1649319"/>
            <a:ext cx="425704" cy="360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3506C3D-9E3C-4A87-9A00-7D9A25096D8A}"/>
              </a:ext>
            </a:extLst>
          </p:cNvPr>
          <p:cNvSpPr txBox="1"/>
          <p:nvPr/>
        </p:nvSpPr>
        <p:spPr>
          <a:xfrm>
            <a:off x="8341416" y="177478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BF3ED00-803D-4F6F-B17E-FBFD4D3635D6}"/>
              </a:ext>
            </a:extLst>
          </p:cNvPr>
          <p:cNvCxnSpPr>
            <a:cxnSpLocks/>
          </p:cNvCxnSpPr>
          <p:nvPr/>
        </p:nvCxnSpPr>
        <p:spPr>
          <a:xfrm>
            <a:off x="8298626" y="1677160"/>
            <a:ext cx="506696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40802D65-6441-4649-8783-A5A2AB2A4909}"/>
              </a:ext>
            </a:extLst>
          </p:cNvPr>
          <p:cNvSpPr txBox="1"/>
          <p:nvPr/>
        </p:nvSpPr>
        <p:spPr>
          <a:xfrm>
            <a:off x="8686800" y="153258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null)</a:t>
            </a:r>
            <a:endParaRPr lang="en-MY" sz="1200" dirty="0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F91FFC0-DE9E-4EBB-84C3-6708600290BF}"/>
              </a:ext>
            </a:extLst>
          </p:cNvPr>
          <p:cNvCxnSpPr>
            <a:cxnSpLocks/>
          </p:cNvCxnSpPr>
          <p:nvPr/>
        </p:nvCxnSpPr>
        <p:spPr>
          <a:xfrm>
            <a:off x="8518875" y="1617456"/>
            <a:ext cx="523467" cy="286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70DE159-84CE-4D5B-ADB1-DA8BDBBA8561}"/>
              </a:ext>
            </a:extLst>
          </p:cNvPr>
          <p:cNvCxnSpPr>
            <a:cxnSpLocks/>
          </p:cNvCxnSpPr>
          <p:nvPr/>
        </p:nvCxnSpPr>
        <p:spPr>
          <a:xfrm>
            <a:off x="8484445" y="2167736"/>
            <a:ext cx="45655" cy="3539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9B121017-E128-4ADA-8E74-B29EBC963D32}"/>
              </a:ext>
            </a:extLst>
          </p:cNvPr>
          <p:cNvSpPr/>
          <p:nvPr/>
        </p:nvSpPr>
        <p:spPr>
          <a:xfrm>
            <a:off x="5300415" y="1254642"/>
            <a:ext cx="4928526" cy="18816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Speech Bubble: Rectangle 19">
            <a:extLst>
              <a:ext uri="{FF2B5EF4-FFF2-40B4-BE49-F238E27FC236}">
                <a16:creationId xmlns:a16="http://schemas.microsoft.com/office/drawing/2014/main" id="{89BBA051-9CB7-494E-BD74-0524949EC7D6}"/>
              </a:ext>
            </a:extLst>
          </p:cNvPr>
          <p:cNvSpPr/>
          <p:nvPr/>
        </p:nvSpPr>
        <p:spPr>
          <a:xfrm>
            <a:off x="9644149" y="3409385"/>
            <a:ext cx="1759604" cy="1201806"/>
          </a:xfrm>
          <a:prstGeom prst="wedgeRectCallout">
            <a:avLst>
              <a:gd name="adj1" fmla="val -73404"/>
              <a:gd name="adj2" fmla="val -7109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We remove this part because of limitation of space</a:t>
            </a:r>
          </a:p>
        </p:txBody>
      </p:sp>
    </p:spTree>
    <p:extLst>
      <p:ext uri="{BB962C8B-B14F-4D97-AF65-F5344CB8AC3E}">
        <p14:creationId xmlns:p14="http://schemas.microsoft.com/office/powerpoint/2010/main" val="410930687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33237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</a:t>
            </a:r>
          </a:p>
        </p:txBody>
      </p:sp>
    </p:spTree>
    <p:extLst>
      <p:ext uri="{BB962C8B-B14F-4D97-AF65-F5344CB8AC3E}">
        <p14:creationId xmlns:p14="http://schemas.microsoft.com/office/powerpoint/2010/main" val="154092804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01340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 77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2546239" y="1536577"/>
            <a:ext cx="2055865" cy="1642558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5D5AB5-A535-42EC-8BBA-065C6F61CC23}"/>
              </a:ext>
            </a:extLst>
          </p:cNvPr>
          <p:cNvSpPr txBox="1"/>
          <p:nvPr/>
        </p:nvSpPr>
        <p:spPr>
          <a:xfrm>
            <a:off x="5932126" y="151321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1BE4C33-6668-4E5C-8DE9-067BAB7E0ADC}"/>
              </a:ext>
            </a:extLst>
          </p:cNvPr>
          <p:cNvCxnSpPr>
            <a:cxnSpLocks/>
          </p:cNvCxnSpPr>
          <p:nvPr/>
        </p:nvCxnSpPr>
        <p:spPr>
          <a:xfrm flipH="1">
            <a:off x="7060019" y="914676"/>
            <a:ext cx="1308653" cy="66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8BDE2E0-9BA5-41FC-A702-FC9A6569EE97}"/>
              </a:ext>
            </a:extLst>
          </p:cNvPr>
          <p:cNvCxnSpPr>
            <a:cxnSpLocks/>
          </p:cNvCxnSpPr>
          <p:nvPr/>
        </p:nvCxnSpPr>
        <p:spPr>
          <a:xfrm flipH="1">
            <a:off x="7041919" y="1807785"/>
            <a:ext cx="18100" cy="3944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471663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01340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 77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2546239" y="2119876"/>
            <a:ext cx="831113" cy="974197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5D5AB5-A535-42EC-8BBA-065C6F61CC23}"/>
              </a:ext>
            </a:extLst>
          </p:cNvPr>
          <p:cNvSpPr txBox="1"/>
          <p:nvPr/>
        </p:nvSpPr>
        <p:spPr>
          <a:xfrm>
            <a:off x="5932126" y="151321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1BE4C33-6668-4E5C-8DE9-067BAB7E0ADC}"/>
              </a:ext>
            </a:extLst>
          </p:cNvPr>
          <p:cNvCxnSpPr>
            <a:cxnSpLocks/>
          </p:cNvCxnSpPr>
          <p:nvPr/>
        </p:nvCxnSpPr>
        <p:spPr>
          <a:xfrm flipH="1">
            <a:off x="7060019" y="914676"/>
            <a:ext cx="1308653" cy="66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8BDE2E0-9BA5-41FC-A702-FC9A6569EE97}"/>
              </a:ext>
            </a:extLst>
          </p:cNvPr>
          <p:cNvCxnSpPr>
            <a:cxnSpLocks/>
          </p:cNvCxnSpPr>
          <p:nvPr/>
        </p:nvCxnSpPr>
        <p:spPr>
          <a:xfrm flipH="1">
            <a:off x="7041919" y="1807785"/>
            <a:ext cx="18100" cy="3944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633E52F-691B-4C1B-BF21-5F8659E801C3}"/>
              </a:ext>
            </a:extLst>
          </p:cNvPr>
          <p:cNvCxnSpPr>
            <a:cxnSpLocks/>
          </p:cNvCxnSpPr>
          <p:nvPr/>
        </p:nvCxnSpPr>
        <p:spPr>
          <a:xfrm flipH="1">
            <a:off x="8092221" y="925634"/>
            <a:ext cx="457246" cy="917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55EAF71-EC1F-4423-870A-EA88C8D89418}"/>
              </a:ext>
            </a:extLst>
          </p:cNvPr>
          <p:cNvSpPr txBox="1"/>
          <p:nvPr/>
        </p:nvSpPr>
        <p:spPr>
          <a:xfrm>
            <a:off x="6898758" y="184287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( 65 null null)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1658463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6E97-DF48-4EAF-9D2B-897860B9D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BST (</a:t>
            </a:r>
            <a:r>
              <a:rPr lang="en-US" dirty="0" err="1"/>
              <a:t>pg</a:t>
            </a:r>
            <a:r>
              <a:rPr lang="en-US" dirty="0"/>
              <a:t> 82)</a:t>
            </a:r>
            <a:endParaRPr lang="en-MY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A6A008-E98A-4A56-ADF4-EF00E1986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223"/>
          <a:stretch/>
        </p:blipFill>
        <p:spPr>
          <a:xfrm>
            <a:off x="3582820" y="1644896"/>
            <a:ext cx="4703349" cy="1470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73B325-6512-48BD-9A59-8476C8A23CE4}"/>
              </a:ext>
            </a:extLst>
          </p:cNvPr>
          <p:cNvSpPr/>
          <p:nvPr/>
        </p:nvSpPr>
        <p:spPr>
          <a:xfrm>
            <a:off x="4848451" y="2828260"/>
            <a:ext cx="265814" cy="163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4F4A99B-C145-40A3-A2FA-70974F41E0C4}"/>
              </a:ext>
            </a:extLst>
          </p:cNvPr>
          <p:cNvSpPr/>
          <p:nvPr/>
        </p:nvSpPr>
        <p:spPr>
          <a:xfrm>
            <a:off x="5241851" y="3327991"/>
            <a:ext cx="584792" cy="34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/>
              <a:t>47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8890372-DAD2-43C0-8D11-D8F79B4EDBDE}"/>
              </a:ext>
            </a:extLst>
          </p:cNvPr>
          <p:cNvGrpSpPr/>
          <p:nvPr/>
        </p:nvGrpSpPr>
        <p:grpSpPr>
          <a:xfrm>
            <a:off x="4066954" y="3344223"/>
            <a:ext cx="1089842" cy="307777"/>
            <a:chOff x="4066954" y="3344223"/>
            <a:chExt cx="1089842" cy="307777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659EB910-69E6-4219-9C61-FCC2DB8665F9}"/>
                </a:ext>
              </a:extLst>
            </p:cNvPr>
            <p:cNvCxnSpPr/>
            <p:nvPr/>
          </p:nvCxnSpPr>
          <p:spPr>
            <a:xfrm>
              <a:off x="4614531" y="3503431"/>
              <a:ext cx="542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EAD0C77-10BF-420F-8AE3-442889715B09}"/>
                </a:ext>
              </a:extLst>
            </p:cNvPr>
            <p:cNvSpPr txBox="1"/>
            <p:nvPr/>
          </p:nvSpPr>
          <p:spPr>
            <a:xfrm>
              <a:off x="4066954" y="3344223"/>
              <a:ext cx="584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400" dirty="0">
                  <a:solidFill>
                    <a:schemeClr val="accent2">
                      <a:lumMod val="50000"/>
                    </a:schemeClr>
                  </a:solidFill>
                </a:rPr>
                <a:t>root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4919663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01340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 77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3607893" y="2119877"/>
            <a:ext cx="831113" cy="974197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5D5AB5-A535-42EC-8BBA-065C6F61CC23}"/>
              </a:ext>
            </a:extLst>
          </p:cNvPr>
          <p:cNvSpPr txBox="1"/>
          <p:nvPr/>
        </p:nvSpPr>
        <p:spPr>
          <a:xfrm>
            <a:off x="5932126" y="151321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1BE4C33-6668-4E5C-8DE9-067BAB7E0ADC}"/>
              </a:ext>
            </a:extLst>
          </p:cNvPr>
          <p:cNvCxnSpPr>
            <a:cxnSpLocks/>
          </p:cNvCxnSpPr>
          <p:nvPr/>
        </p:nvCxnSpPr>
        <p:spPr>
          <a:xfrm flipH="1">
            <a:off x="7060019" y="914676"/>
            <a:ext cx="1308653" cy="66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8BDE2E0-9BA5-41FC-A702-FC9A6569EE97}"/>
              </a:ext>
            </a:extLst>
          </p:cNvPr>
          <p:cNvCxnSpPr>
            <a:cxnSpLocks/>
          </p:cNvCxnSpPr>
          <p:nvPr/>
        </p:nvCxnSpPr>
        <p:spPr>
          <a:xfrm flipH="1">
            <a:off x="7041919" y="1807785"/>
            <a:ext cx="18100" cy="3944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633E52F-691B-4C1B-BF21-5F8659E801C3}"/>
              </a:ext>
            </a:extLst>
          </p:cNvPr>
          <p:cNvCxnSpPr>
            <a:cxnSpLocks/>
          </p:cNvCxnSpPr>
          <p:nvPr/>
        </p:nvCxnSpPr>
        <p:spPr>
          <a:xfrm flipH="1">
            <a:off x="8092221" y="925634"/>
            <a:ext cx="457246" cy="917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55EAF71-EC1F-4423-870A-EA88C8D89418}"/>
              </a:ext>
            </a:extLst>
          </p:cNvPr>
          <p:cNvSpPr txBox="1"/>
          <p:nvPr/>
        </p:nvSpPr>
        <p:spPr>
          <a:xfrm>
            <a:off x="6898758" y="184287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( 65 null null)</a:t>
            </a:r>
            <a:endParaRPr lang="en-MY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95854E0-B453-41C7-8E51-468228450F34}"/>
              </a:ext>
            </a:extLst>
          </p:cNvPr>
          <p:cNvSpPr txBox="1"/>
          <p:nvPr/>
        </p:nvSpPr>
        <p:spPr>
          <a:xfrm>
            <a:off x="8290680" y="119841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( 93 null 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E3FD658-A647-4949-B403-F032C2DC27C7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8777937" y="925634"/>
            <a:ext cx="392545" cy="272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045220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01340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 77 65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2512781" y="2205217"/>
            <a:ext cx="831113" cy="974197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5D5AB5-A535-42EC-8BBA-065C6F61CC23}"/>
              </a:ext>
            </a:extLst>
          </p:cNvPr>
          <p:cNvSpPr txBox="1"/>
          <p:nvPr/>
        </p:nvSpPr>
        <p:spPr>
          <a:xfrm>
            <a:off x="5932126" y="151321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1BE4C33-6668-4E5C-8DE9-067BAB7E0ADC}"/>
              </a:ext>
            </a:extLst>
          </p:cNvPr>
          <p:cNvCxnSpPr>
            <a:cxnSpLocks/>
          </p:cNvCxnSpPr>
          <p:nvPr/>
        </p:nvCxnSpPr>
        <p:spPr>
          <a:xfrm flipH="1">
            <a:off x="7060019" y="914676"/>
            <a:ext cx="1308653" cy="66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8BDE2E0-9BA5-41FC-A702-FC9A6569EE97}"/>
              </a:ext>
            </a:extLst>
          </p:cNvPr>
          <p:cNvCxnSpPr>
            <a:cxnSpLocks/>
          </p:cNvCxnSpPr>
          <p:nvPr/>
        </p:nvCxnSpPr>
        <p:spPr>
          <a:xfrm flipH="1">
            <a:off x="7041919" y="1807785"/>
            <a:ext cx="18100" cy="3944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633E52F-691B-4C1B-BF21-5F8659E801C3}"/>
              </a:ext>
            </a:extLst>
          </p:cNvPr>
          <p:cNvCxnSpPr>
            <a:cxnSpLocks/>
          </p:cNvCxnSpPr>
          <p:nvPr/>
        </p:nvCxnSpPr>
        <p:spPr>
          <a:xfrm flipH="1">
            <a:off x="8092221" y="925634"/>
            <a:ext cx="457246" cy="917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55EAF71-EC1F-4423-870A-EA88C8D89418}"/>
              </a:ext>
            </a:extLst>
          </p:cNvPr>
          <p:cNvSpPr txBox="1"/>
          <p:nvPr/>
        </p:nvSpPr>
        <p:spPr>
          <a:xfrm>
            <a:off x="6898758" y="184287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( 65 null null)</a:t>
            </a:r>
            <a:endParaRPr lang="en-MY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95854E0-B453-41C7-8E51-468228450F34}"/>
              </a:ext>
            </a:extLst>
          </p:cNvPr>
          <p:cNvSpPr txBox="1"/>
          <p:nvPr/>
        </p:nvSpPr>
        <p:spPr>
          <a:xfrm>
            <a:off x="8290680" y="119841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( 93 null 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E3FD658-A647-4949-B403-F032C2DC27C7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8777937" y="925634"/>
            <a:ext cx="392545" cy="272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40FACD6-7E3A-4432-912F-EE35D3A59E21}"/>
              </a:ext>
            </a:extLst>
          </p:cNvPr>
          <p:cNvCxnSpPr>
            <a:cxnSpLocks/>
          </p:cNvCxnSpPr>
          <p:nvPr/>
        </p:nvCxnSpPr>
        <p:spPr>
          <a:xfrm flipH="1">
            <a:off x="7691730" y="2078210"/>
            <a:ext cx="127432" cy="276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0DDF9C0-E1F4-4471-9E4E-3FA1B4B077B2}"/>
              </a:ext>
            </a:extLst>
          </p:cNvPr>
          <p:cNvSpPr txBox="1"/>
          <p:nvPr/>
        </p:nvSpPr>
        <p:spPr>
          <a:xfrm>
            <a:off x="6898758" y="2398766"/>
            <a:ext cx="16321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49D1EBA-0A14-464B-830D-D1DA3CBA7C48}"/>
              </a:ext>
            </a:extLst>
          </p:cNvPr>
          <p:cNvCxnSpPr>
            <a:cxnSpLocks/>
          </p:cNvCxnSpPr>
          <p:nvPr/>
        </p:nvCxnSpPr>
        <p:spPr>
          <a:xfrm flipH="1">
            <a:off x="7755446" y="2735774"/>
            <a:ext cx="30976" cy="2959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717969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01340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 77 65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2512781" y="2205217"/>
            <a:ext cx="831113" cy="974197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5D5AB5-A535-42EC-8BBA-065C6F61CC23}"/>
              </a:ext>
            </a:extLst>
          </p:cNvPr>
          <p:cNvSpPr txBox="1"/>
          <p:nvPr/>
        </p:nvSpPr>
        <p:spPr>
          <a:xfrm>
            <a:off x="5932126" y="151321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1BE4C33-6668-4E5C-8DE9-067BAB7E0ADC}"/>
              </a:ext>
            </a:extLst>
          </p:cNvPr>
          <p:cNvCxnSpPr>
            <a:cxnSpLocks/>
          </p:cNvCxnSpPr>
          <p:nvPr/>
        </p:nvCxnSpPr>
        <p:spPr>
          <a:xfrm flipH="1">
            <a:off x="7060019" y="914676"/>
            <a:ext cx="1308653" cy="66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8BDE2E0-9BA5-41FC-A702-FC9A6569EE97}"/>
              </a:ext>
            </a:extLst>
          </p:cNvPr>
          <p:cNvCxnSpPr>
            <a:cxnSpLocks/>
          </p:cNvCxnSpPr>
          <p:nvPr/>
        </p:nvCxnSpPr>
        <p:spPr>
          <a:xfrm flipH="1">
            <a:off x="7041919" y="1807785"/>
            <a:ext cx="18100" cy="3944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633E52F-691B-4C1B-BF21-5F8659E801C3}"/>
              </a:ext>
            </a:extLst>
          </p:cNvPr>
          <p:cNvCxnSpPr>
            <a:cxnSpLocks/>
          </p:cNvCxnSpPr>
          <p:nvPr/>
        </p:nvCxnSpPr>
        <p:spPr>
          <a:xfrm flipH="1">
            <a:off x="8092221" y="925634"/>
            <a:ext cx="457246" cy="917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55EAF71-EC1F-4423-870A-EA88C8D89418}"/>
              </a:ext>
            </a:extLst>
          </p:cNvPr>
          <p:cNvSpPr txBox="1"/>
          <p:nvPr/>
        </p:nvSpPr>
        <p:spPr>
          <a:xfrm>
            <a:off x="6898758" y="184287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( 65 null null)</a:t>
            </a:r>
            <a:endParaRPr lang="en-MY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95854E0-B453-41C7-8E51-468228450F34}"/>
              </a:ext>
            </a:extLst>
          </p:cNvPr>
          <p:cNvSpPr txBox="1"/>
          <p:nvPr/>
        </p:nvSpPr>
        <p:spPr>
          <a:xfrm>
            <a:off x="8290680" y="119841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( 93 null 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E3FD658-A647-4949-B403-F032C2DC27C7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8777937" y="925634"/>
            <a:ext cx="392545" cy="272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40FACD6-7E3A-4432-912F-EE35D3A59E21}"/>
              </a:ext>
            </a:extLst>
          </p:cNvPr>
          <p:cNvCxnSpPr>
            <a:cxnSpLocks/>
          </p:cNvCxnSpPr>
          <p:nvPr/>
        </p:nvCxnSpPr>
        <p:spPr>
          <a:xfrm flipH="1">
            <a:off x="7691730" y="2078210"/>
            <a:ext cx="127432" cy="276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0DDF9C0-E1F4-4471-9E4E-3FA1B4B077B2}"/>
              </a:ext>
            </a:extLst>
          </p:cNvPr>
          <p:cNvSpPr txBox="1"/>
          <p:nvPr/>
        </p:nvSpPr>
        <p:spPr>
          <a:xfrm>
            <a:off x="6898758" y="2398766"/>
            <a:ext cx="16321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49D1EBA-0A14-464B-830D-D1DA3CBA7C48}"/>
              </a:ext>
            </a:extLst>
          </p:cNvPr>
          <p:cNvCxnSpPr>
            <a:cxnSpLocks/>
          </p:cNvCxnSpPr>
          <p:nvPr/>
        </p:nvCxnSpPr>
        <p:spPr>
          <a:xfrm flipH="1">
            <a:off x="7755446" y="2735774"/>
            <a:ext cx="30976" cy="2959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A621AF6-7398-46F0-A8E7-EE06714C2284}"/>
              </a:ext>
            </a:extLst>
          </p:cNvPr>
          <p:cNvSpPr txBox="1"/>
          <p:nvPr/>
        </p:nvSpPr>
        <p:spPr>
          <a:xfrm>
            <a:off x="7906778" y="2633948"/>
            <a:ext cx="11402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15C031F-742D-4D47-9B35-63334BF9A0A1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8092222" y="2091830"/>
            <a:ext cx="384680" cy="542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723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01340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 77 65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2512781" y="2205217"/>
            <a:ext cx="831113" cy="974197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5D5AB5-A535-42EC-8BBA-065C6F61CC23}"/>
              </a:ext>
            </a:extLst>
          </p:cNvPr>
          <p:cNvSpPr txBox="1"/>
          <p:nvPr/>
        </p:nvSpPr>
        <p:spPr>
          <a:xfrm>
            <a:off x="5932126" y="151321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1BE4C33-6668-4E5C-8DE9-067BAB7E0ADC}"/>
              </a:ext>
            </a:extLst>
          </p:cNvPr>
          <p:cNvCxnSpPr>
            <a:cxnSpLocks/>
          </p:cNvCxnSpPr>
          <p:nvPr/>
        </p:nvCxnSpPr>
        <p:spPr>
          <a:xfrm flipH="1">
            <a:off x="7060019" y="914676"/>
            <a:ext cx="1308653" cy="66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8BDE2E0-9BA5-41FC-A702-FC9A6569EE97}"/>
              </a:ext>
            </a:extLst>
          </p:cNvPr>
          <p:cNvCxnSpPr>
            <a:cxnSpLocks/>
          </p:cNvCxnSpPr>
          <p:nvPr/>
        </p:nvCxnSpPr>
        <p:spPr>
          <a:xfrm flipH="1">
            <a:off x="7041919" y="1807785"/>
            <a:ext cx="18100" cy="3944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633E52F-691B-4C1B-BF21-5F8659E801C3}"/>
              </a:ext>
            </a:extLst>
          </p:cNvPr>
          <p:cNvCxnSpPr>
            <a:cxnSpLocks/>
          </p:cNvCxnSpPr>
          <p:nvPr/>
        </p:nvCxnSpPr>
        <p:spPr>
          <a:xfrm flipH="1">
            <a:off x="8092221" y="925634"/>
            <a:ext cx="457246" cy="917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55EAF71-EC1F-4423-870A-EA88C8D89418}"/>
              </a:ext>
            </a:extLst>
          </p:cNvPr>
          <p:cNvSpPr txBox="1"/>
          <p:nvPr/>
        </p:nvSpPr>
        <p:spPr>
          <a:xfrm>
            <a:off x="6898758" y="184287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( 65 null null)</a:t>
            </a:r>
            <a:endParaRPr lang="en-MY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95854E0-B453-41C7-8E51-468228450F34}"/>
              </a:ext>
            </a:extLst>
          </p:cNvPr>
          <p:cNvSpPr txBox="1"/>
          <p:nvPr/>
        </p:nvSpPr>
        <p:spPr>
          <a:xfrm>
            <a:off x="8290680" y="119841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( 93 null 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E3FD658-A647-4949-B403-F032C2DC27C7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8777937" y="925634"/>
            <a:ext cx="392545" cy="272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40FACD6-7E3A-4432-912F-EE35D3A59E21}"/>
              </a:ext>
            </a:extLst>
          </p:cNvPr>
          <p:cNvCxnSpPr>
            <a:cxnSpLocks/>
          </p:cNvCxnSpPr>
          <p:nvPr/>
        </p:nvCxnSpPr>
        <p:spPr>
          <a:xfrm flipH="1">
            <a:off x="7691730" y="2078210"/>
            <a:ext cx="127432" cy="276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0DDF9C0-E1F4-4471-9E4E-3FA1B4B077B2}"/>
              </a:ext>
            </a:extLst>
          </p:cNvPr>
          <p:cNvSpPr txBox="1"/>
          <p:nvPr/>
        </p:nvSpPr>
        <p:spPr>
          <a:xfrm>
            <a:off x="6898758" y="2398766"/>
            <a:ext cx="16321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49D1EBA-0A14-464B-830D-D1DA3CBA7C48}"/>
              </a:ext>
            </a:extLst>
          </p:cNvPr>
          <p:cNvCxnSpPr>
            <a:cxnSpLocks/>
          </p:cNvCxnSpPr>
          <p:nvPr/>
        </p:nvCxnSpPr>
        <p:spPr>
          <a:xfrm flipH="1">
            <a:off x="7755446" y="2735774"/>
            <a:ext cx="30976" cy="2959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A621AF6-7398-46F0-A8E7-EE06714C2284}"/>
              </a:ext>
            </a:extLst>
          </p:cNvPr>
          <p:cNvSpPr txBox="1"/>
          <p:nvPr/>
        </p:nvSpPr>
        <p:spPr>
          <a:xfrm>
            <a:off x="7906778" y="2633948"/>
            <a:ext cx="11402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0EFE1CA-DAC2-4970-AF47-8631D309EFB9}"/>
              </a:ext>
            </a:extLst>
          </p:cNvPr>
          <p:cNvSpPr txBox="1"/>
          <p:nvPr/>
        </p:nvSpPr>
        <p:spPr>
          <a:xfrm>
            <a:off x="8549467" y="2377858"/>
            <a:ext cx="11402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15C031F-742D-4D47-9B35-63334BF9A0A1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8092222" y="2091830"/>
            <a:ext cx="384680" cy="542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90EFAA6-86C4-4715-ADDB-83EF4050D8B7}"/>
              </a:ext>
            </a:extLst>
          </p:cNvPr>
          <p:cNvCxnSpPr>
            <a:cxnSpLocks/>
            <a:endCxn id="42" idx="0"/>
          </p:cNvCxnSpPr>
          <p:nvPr/>
        </p:nvCxnSpPr>
        <p:spPr>
          <a:xfrm>
            <a:off x="8340358" y="2115662"/>
            <a:ext cx="779233" cy="262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30018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Visit the node (parent)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01340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 77 65 93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3640038" y="2167758"/>
            <a:ext cx="831113" cy="974197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5D5AB5-A535-42EC-8BBA-065C6F61CC23}"/>
              </a:ext>
            </a:extLst>
          </p:cNvPr>
          <p:cNvSpPr txBox="1"/>
          <p:nvPr/>
        </p:nvSpPr>
        <p:spPr>
          <a:xfrm>
            <a:off x="5932126" y="151321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1BE4C33-6668-4E5C-8DE9-067BAB7E0ADC}"/>
              </a:ext>
            </a:extLst>
          </p:cNvPr>
          <p:cNvCxnSpPr>
            <a:cxnSpLocks/>
          </p:cNvCxnSpPr>
          <p:nvPr/>
        </p:nvCxnSpPr>
        <p:spPr>
          <a:xfrm flipH="1">
            <a:off x="7060019" y="914676"/>
            <a:ext cx="1308653" cy="66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8BDE2E0-9BA5-41FC-A702-FC9A6569EE97}"/>
              </a:ext>
            </a:extLst>
          </p:cNvPr>
          <p:cNvCxnSpPr>
            <a:cxnSpLocks/>
          </p:cNvCxnSpPr>
          <p:nvPr/>
        </p:nvCxnSpPr>
        <p:spPr>
          <a:xfrm flipH="1">
            <a:off x="7041919" y="1807785"/>
            <a:ext cx="18100" cy="3944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633E52F-691B-4C1B-BF21-5F8659E801C3}"/>
              </a:ext>
            </a:extLst>
          </p:cNvPr>
          <p:cNvCxnSpPr>
            <a:cxnSpLocks/>
          </p:cNvCxnSpPr>
          <p:nvPr/>
        </p:nvCxnSpPr>
        <p:spPr>
          <a:xfrm flipH="1">
            <a:off x="8092221" y="925634"/>
            <a:ext cx="457246" cy="917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55EAF71-EC1F-4423-870A-EA88C8D89418}"/>
              </a:ext>
            </a:extLst>
          </p:cNvPr>
          <p:cNvSpPr txBox="1"/>
          <p:nvPr/>
        </p:nvSpPr>
        <p:spPr>
          <a:xfrm>
            <a:off x="6898758" y="184287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( 65 null null)</a:t>
            </a:r>
            <a:endParaRPr lang="en-MY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95854E0-B453-41C7-8E51-468228450F34}"/>
              </a:ext>
            </a:extLst>
          </p:cNvPr>
          <p:cNvSpPr txBox="1"/>
          <p:nvPr/>
        </p:nvSpPr>
        <p:spPr>
          <a:xfrm>
            <a:off x="8290680" y="119841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( 93 null 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E3FD658-A647-4949-B403-F032C2DC27C7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8777937" y="925634"/>
            <a:ext cx="392545" cy="272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40FACD6-7E3A-4432-912F-EE35D3A59E21}"/>
              </a:ext>
            </a:extLst>
          </p:cNvPr>
          <p:cNvCxnSpPr>
            <a:cxnSpLocks/>
          </p:cNvCxnSpPr>
          <p:nvPr/>
        </p:nvCxnSpPr>
        <p:spPr>
          <a:xfrm flipH="1">
            <a:off x="7691730" y="2078210"/>
            <a:ext cx="127432" cy="276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0DDF9C0-E1F4-4471-9E4E-3FA1B4B077B2}"/>
              </a:ext>
            </a:extLst>
          </p:cNvPr>
          <p:cNvSpPr txBox="1"/>
          <p:nvPr/>
        </p:nvSpPr>
        <p:spPr>
          <a:xfrm>
            <a:off x="6898758" y="2398766"/>
            <a:ext cx="16321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49D1EBA-0A14-464B-830D-D1DA3CBA7C48}"/>
              </a:ext>
            </a:extLst>
          </p:cNvPr>
          <p:cNvCxnSpPr>
            <a:cxnSpLocks/>
          </p:cNvCxnSpPr>
          <p:nvPr/>
        </p:nvCxnSpPr>
        <p:spPr>
          <a:xfrm flipH="1">
            <a:off x="7755446" y="2735774"/>
            <a:ext cx="30976" cy="2959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A621AF6-7398-46F0-A8E7-EE06714C2284}"/>
              </a:ext>
            </a:extLst>
          </p:cNvPr>
          <p:cNvSpPr txBox="1"/>
          <p:nvPr/>
        </p:nvSpPr>
        <p:spPr>
          <a:xfrm>
            <a:off x="7906778" y="2633948"/>
            <a:ext cx="11402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0EFE1CA-DAC2-4970-AF47-8631D309EFB9}"/>
              </a:ext>
            </a:extLst>
          </p:cNvPr>
          <p:cNvSpPr txBox="1"/>
          <p:nvPr/>
        </p:nvSpPr>
        <p:spPr>
          <a:xfrm>
            <a:off x="8549467" y="2377858"/>
            <a:ext cx="11402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15C031F-742D-4D47-9B35-63334BF9A0A1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8092222" y="2091830"/>
            <a:ext cx="384680" cy="542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90EFAA6-86C4-4715-ADDB-83EF4050D8B7}"/>
              </a:ext>
            </a:extLst>
          </p:cNvPr>
          <p:cNvCxnSpPr>
            <a:cxnSpLocks/>
            <a:endCxn id="42" idx="0"/>
          </p:cNvCxnSpPr>
          <p:nvPr/>
        </p:nvCxnSpPr>
        <p:spPr>
          <a:xfrm>
            <a:off x="8340358" y="2115662"/>
            <a:ext cx="779233" cy="262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636220CD-21EC-4019-894F-A9ED9CCE0C23}"/>
              </a:ext>
            </a:extLst>
          </p:cNvPr>
          <p:cNvSpPr txBox="1"/>
          <p:nvPr/>
        </p:nvSpPr>
        <p:spPr>
          <a:xfrm>
            <a:off x="8873631" y="1629313"/>
            <a:ext cx="16321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658CCA3-11B8-4B2D-A9DE-67F326CAC405}"/>
              </a:ext>
            </a:extLst>
          </p:cNvPr>
          <p:cNvCxnSpPr>
            <a:cxnSpLocks/>
            <a:stCxn id="35" idx="2"/>
          </p:cNvCxnSpPr>
          <p:nvPr/>
        </p:nvCxnSpPr>
        <p:spPr>
          <a:xfrm>
            <a:off x="9170482" y="1475417"/>
            <a:ext cx="119591" cy="194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2A1C955-2033-4AB2-AC24-C12CC3B771D3}"/>
              </a:ext>
            </a:extLst>
          </p:cNvPr>
          <p:cNvCxnSpPr>
            <a:cxnSpLocks/>
          </p:cNvCxnSpPr>
          <p:nvPr/>
        </p:nvCxnSpPr>
        <p:spPr>
          <a:xfrm>
            <a:off x="9657101" y="1842878"/>
            <a:ext cx="32613" cy="3816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8B4948A-8F00-4DF6-A54C-DAD3A62D9A96}"/>
              </a:ext>
            </a:extLst>
          </p:cNvPr>
          <p:cNvCxnSpPr>
            <a:cxnSpLocks/>
          </p:cNvCxnSpPr>
          <p:nvPr/>
        </p:nvCxnSpPr>
        <p:spPr>
          <a:xfrm>
            <a:off x="9464761" y="1404845"/>
            <a:ext cx="486287" cy="473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309847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C154B56-A0F1-4028-A3E7-B6F186942617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01340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 77 65 93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3640038" y="2167758"/>
            <a:ext cx="831113" cy="974197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5D5AB5-A535-42EC-8BBA-065C6F61CC23}"/>
              </a:ext>
            </a:extLst>
          </p:cNvPr>
          <p:cNvSpPr txBox="1"/>
          <p:nvPr/>
        </p:nvSpPr>
        <p:spPr>
          <a:xfrm>
            <a:off x="5932126" y="151321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1BE4C33-6668-4E5C-8DE9-067BAB7E0ADC}"/>
              </a:ext>
            </a:extLst>
          </p:cNvPr>
          <p:cNvCxnSpPr>
            <a:cxnSpLocks/>
          </p:cNvCxnSpPr>
          <p:nvPr/>
        </p:nvCxnSpPr>
        <p:spPr>
          <a:xfrm flipH="1">
            <a:off x="7060019" y="914676"/>
            <a:ext cx="1308653" cy="66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8BDE2E0-9BA5-41FC-A702-FC9A6569EE97}"/>
              </a:ext>
            </a:extLst>
          </p:cNvPr>
          <p:cNvCxnSpPr>
            <a:cxnSpLocks/>
          </p:cNvCxnSpPr>
          <p:nvPr/>
        </p:nvCxnSpPr>
        <p:spPr>
          <a:xfrm flipH="1">
            <a:off x="7041919" y="1807785"/>
            <a:ext cx="18100" cy="3944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633E52F-691B-4C1B-BF21-5F8659E801C3}"/>
              </a:ext>
            </a:extLst>
          </p:cNvPr>
          <p:cNvCxnSpPr>
            <a:cxnSpLocks/>
          </p:cNvCxnSpPr>
          <p:nvPr/>
        </p:nvCxnSpPr>
        <p:spPr>
          <a:xfrm flipH="1">
            <a:off x="8092221" y="925634"/>
            <a:ext cx="457246" cy="917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55EAF71-EC1F-4423-870A-EA88C8D89418}"/>
              </a:ext>
            </a:extLst>
          </p:cNvPr>
          <p:cNvSpPr txBox="1"/>
          <p:nvPr/>
        </p:nvSpPr>
        <p:spPr>
          <a:xfrm>
            <a:off x="6898758" y="184287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( 65 null null)</a:t>
            </a:r>
            <a:endParaRPr lang="en-MY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95854E0-B453-41C7-8E51-468228450F34}"/>
              </a:ext>
            </a:extLst>
          </p:cNvPr>
          <p:cNvSpPr txBox="1"/>
          <p:nvPr/>
        </p:nvSpPr>
        <p:spPr>
          <a:xfrm>
            <a:off x="8290680" y="119841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( 93 null 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E3FD658-A647-4949-B403-F032C2DC27C7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8777937" y="925634"/>
            <a:ext cx="392545" cy="272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40FACD6-7E3A-4432-912F-EE35D3A59E21}"/>
              </a:ext>
            </a:extLst>
          </p:cNvPr>
          <p:cNvCxnSpPr>
            <a:cxnSpLocks/>
          </p:cNvCxnSpPr>
          <p:nvPr/>
        </p:nvCxnSpPr>
        <p:spPr>
          <a:xfrm flipH="1">
            <a:off x="7691730" y="2078210"/>
            <a:ext cx="127432" cy="276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0DDF9C0-E1F4-4471-9E4E-3FA1B4B077B2}"/>
              </a:ext>
            </a:extLst>
          </p:cNvPr>
          <p:cNvSpPr txBox="1"/>
          <p:nvPr/>
        </p:nvSpPr>
        <p:spPr>
          <a:xfrm>
            <a:off x="6898758" y="2398766"/>
            <a:ext cx="16321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49D1EBA-0A14-464B-830D-D1DA3CBA7C48}"/>
              </a:ext>
            </a:extLst>
          </p:cNvPr>
          <p:cNvCxnSpPr>
            <a:cxnSpLocks/>
          </p:cNvCxnSpPr>
          <p:nvPr/>
        </p:nvCxnSpPr>
        <p:spPr>
          <a:xfrm flipH="1">
            <a:off x="7755446" y="2735774"/>
            <a:ext cx="30976" cy="2959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A621AF6-7398-46F0-A8E7-EE06714C2284}"/>
              </a:ext>
            </a:extLst>
          </p:cNvPr>
          <p:cNvSpPr txBox="1"/>
          <p:nvPr/>
        </p:nvSpPr>
        <p:spPr>
          <a:xfrm>
            <a:off x="7906778" y="2633948"/>
            <a:ext cx="11402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0EFE1CA-DAC2-4970-AF47-8631D309EFB9}"/>
              </a:ext>
            </a:extLst>
          </p:cNvPr>
          <p:cNvSpPr txBox="1"/>
          <p:nvPr/>
        </p:nvSpPr>
        <p:spPr>
          <a:xfrm>
            <a:off x="8549467" y="2377858"/>
            <a:ext cx="11402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15C031F-742D-4D47-9B35-63334BF9A0A1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8092222" y="2091830"/>
            <a:ext cx="384680" cy="542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90EFAA6-86C4-4715-ADDB-83EF4050D8B7}"/>
              </a:ext>
            </a:extLst>
          </p:cNvPr>
          <p:cNvCxnSpPr>
            <a:cxnSpLocks/>
            <a:endCxn id="42" idx="0"/>
          </p:cNvCxnSpPr>
          <p:nvPr/>
        </p:nvCxnSpPr>
        <p:spPr>
          <a:xfrm>
            <a:off x="8340358" y="2115662"/>
            <a:ext cx="779233" cy="262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636220CD-21EC-4019-894F-A9ED9CCE0C23}"/>
              </a:ext>
            </a:extLst>
          </p:cNvPr>
          <p:cNvSpPr txBox="1"/>
          <p:nvPr/>
        </p:nvSpPr>
        <p:spPr>
          <a:xfrm>
            <a:off x="8873631" y="1629313"/>
            <a:ext cx="16321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658CCA3-11B8-4B2D-A9DE-67F326CAC405}"/>
              </a:ext>
            </a:extLst>
          </p:cNvPr>
          <p:cNvCxnSpPr>
            <a:cxnSpLocks/>
            <a:stCxn id="35" idx="2"/>
          </p:cNvCxnSpPr>
          <p:nvPr/>
        </p:nvCxnSpPr>
        <p:spPr>
          <a:xfrm>
            <a:off x="9170482" y="1475417"/>
            <a:ext cx="119591" cy="194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2A1C955-2033-4AB2-AC24-C12CC3B771D3}"/>
              </a:ext>
            </a:extLst>
          </p:cNvPr>
          <p:cNvCxnSpPr>
            <a:cxnSpLocks/>
          </p:cNvCxnSpPr>
          <p:nvPr/>
        </p:nvCxnSpPr>
        <p:spPr>
          <a:xfrm>
            <a:off x="9657101" y="1842878"/>
            <a:ext cx="32613" cy="3816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8B4948A-8F00-4DF6-A54C-DAD3A62D9A96}"/>
              </a:ext>
            </a:extLst>
          </p:cNvPr>
          <p:cNvCxnSpPr>
            <a:cxnSpLocks/>
          </p:cNvCxnSpPr>
          <p:nvPr/>
        </p:nvCxnSpPr>
        <p:spPr>
          <a:xfrm>
            <a:off x="9464761" y="1404845"/>
            <a:ext cx="486287" cy="473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130487D2-801C-42ED-971A-2AAD627425AB}"/>
              </a:ext>
            </a:extLst>
          </p:cNvPr>
          <p:cNvSpPr txBox="1"/>
          <p:nvPr/>
        </p:nvSpPr>
        <p:spPr>
          <a:xfrm>
            <a:off x="9729666" y="1907659"/>
            <a:ext cx="11402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48C734F-2419-421B-98A8-6B68C5D135D2}"/>
              </a:ext>
            </a:extLst>
          </p:cNvPr>
          <p:cNvCxnSpPr>
            <a:cxnSpLocks/>
          </p:cNvCxnSpPr>
          <p:nvPr/>
        </p:nvCxnSpPr>
        <p:spPr>
          <a:xfrm>
            <a:off x="9617161" y="1557245"/>
            <a:ext cx="486287" cy="473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559815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6AD80-FCC9-46AF-AA77-EA21A68747A8}"/>
              </a:ext>
            </a:extLst>
          </p:cNvPr>
          <p:cNvSpPr/>
          <p:nvPr/>
        </p:nvSpPr>
        <p:spPr>
          <a:xfrm>
            <a:off x="0" y="135439"/>
            <a:ext cx="39907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PreOrder</a:t>
            </a:r>
            <a:r>
              <a:rPr lang="en-US" dirty="0"/>
              <a:t> ( V L R )</a:t>
            </a:r>
            <a:endParaRPr lang="en-MY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right subtree</a:t>
            </a:r>
            <a:endParaRPr lang="en-MY" sz="1400" dirty="0">
              <a:solidFill>
                <a:srgbClr val="C00000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D07C61-081D-4F54-B7BB-AB6B64CD1832}"/>
              </a:ext>
            </a:extLst>
          </p:cNvPr>
          <p:cNvCxnSpPr>
            <a:cxnSpLocks/>
          </p:cNvCxnSpPr>
          <p:nvPr/>
        </p:nvCxnSpPr>
        <p:spPr>
          <a:xfrm flipH="1">
            <a:off x="5986130" y="412438"/>
            <a:ext cx="790356" cy="225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90CDCA5-45A3-4673-8F57-F25C6311E2B9}"/>
              </a:ext>
            </a:extLst>
          </p:cNvPr>
          <p:cNvSpPr txBox="1"/>
          <p:nvPr/>
        </p:nvSpPr>
        <p:spPr>
          <a:xfrm>
            <a:off x="5106328" y="637677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C3D652-3A5D-47C3-876D-5835C423F2BD}"/>
              </a:ext>
            </a:extLst>
          </p:cNvPr>
          <p:cNvSpPr txBox="1"/>
          <p:nvPr/>
        </p:nvSpPr>
        <p:spPr>
          <a:xfrm>
            <a:off x="5986130" y="977643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( 25 11 43)</a:t>
            </a:r>
            <a:endParaRPr lang="en-MY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D4547B-4C58-4763-AED8-5FFD901553BB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6865932" y="412438"/>
            <a:ext cx="194087" cy="5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33C651-CBDD-4983-B1A6-6E5D5D4C01C8}"/>
              </a:ext>
            </a:extLst>
          </p:cNvPr>
          <p:cNvCxnSpPr>
            <a:cxnSpLocks/>
          </p:cNvCxnSpPr>
          <p:nvPr/>
        </p:nvCxnSpPr>
        <p:spPr>
          <a:xfrm>
            <a:off x="7406506" y="412438"/>
            <a:ext cx="744109" cy="28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3DE7590-8DB4-4F9C-92E0-95169C7CBEF2}"/>
              </a:ext>
            </a:extLst>
          </p:cNvPr>
          <p:cNvSpPr txBox="1"/>
          <p:nvPr/>
        </p:nvSpPr>
        <p:spPr>
          <a:xfrm>
            <a:off x="7406506" y="704546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</a:t>
            </a:r>
            <a:r>
              <a:rPr lang="en-US" sz="1200"/>
              <a:t>( 77 65 93)</a:t>
            </a:r>
            <a:endParaRPr lang="en-MY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7C00B2-1625-414E-A502-BD3FC70BD4A2}"/>
              </a:ext>
            </a:extLst>
          </p:cNvPr>
          <p:cNvCxnSpPr>
            <a:cxnSpLocks/>
          </p:cNvCxnSpPr>
          <p:nvPr/>
        </p:nvCxnSpPr>
        <p:spPr>
          <a:xfrm>
            <a:off x="5401340" y="914676"/>
            <a:ext cx="0" cy="478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F4B9A65-EFF2-422B-9182-18E509FD184C}"/>
              </a:ext>
            </a:extLst>
          </p:cNvPr>
          <p:cNvSpPr txBox="1"/>
          <p:nvPr/>
        </p:nvSpPr>
        <p:spPr>
          <a:xfrm>
            <a:off x="5106328" y="5695691"/>
            <a:ext cx="467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 order traversal : 47 25 11 43 77 65 93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6A2E41A4-53C1-404F-A7A4-6A0BDC9495ED}"/>
              </a:ext>
            </a:extLst>
          </p:cNvPr>
          <p:cNvSpPr/>
          <p:nvPr/>
        </p:nvSpPr>
        <p:spPr>
          <a:xfrm>
            <a:off x="3640038" y="2167758"/>
            <a:ext cx="831113" cy="974197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5D5AB5-A535-42EC-8BBA-065C6F61CC23}"/>
              </a:ext>
            </a:extLst>
          </p:cNvPr>
          <p:cNvSpPr txBox="1"/>
          <p:nvPr/>
        </p:nvSpPr>
        <p:spPr>
          <a:xfrm>
            <a:off x="5932126" y="1513219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1BE4C33-6668-4E5C-8DE9-067BAB7E0ADC}"/>
              </a:ext>
            </a:extLst>
          </p:cNvPr>
          <p:cNvCxnSpPr>
            <a:cxnSpLocks/>
          </p:cNvCxnSpPr>
          <p:nvPr/>
        </p:nvCxnSpPr>
        <p:spPr>
          <a:xfrm flipH="1">
            <a:off x="7060019" y="914676"/>
            <a:ext cx="1308653" cy="66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8BDE2E0-9BA5-41FC-A702-FC9A6569EE97}"/>
              </a:ext>
            </a:extLst>
          </p:cNvPr>
          <p:cNvCxnSpPr>
            <a:cxnSpLocks/>
          </p:cNvCxnSpPr>
          <p:nvPr/>
        </p:nvCxnSpPr>
        <p:spPr>
          <a:xfrm flipH="1">
            <a:off x="7041919" y="1807785"/>
            <a:ext cx="18100" cy="3944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633E52F-691B-4C1B-BF21-5F8659E801C3}"/>
              </a:ext>
            </a:extLst>
          </p:cNvPr>
          <p:cNvCxnSpPr>
            <a:cxnSpLocks/>
          </p:cNvCxnSpPr>
          <p:nvPr/>
        </p:nvCxnSpPr>
        <p:spPr>
          <a:xfrm flipH="1">
            <a:off x="8092221" y="925634"/>
            <a:ext cx="457246" cy="917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55EAF71-EC1F-4423-870A-EA88C8D89418}"/>
              </a:ext>
            </a:extLst>
          </p:cNvPr>
          <p:cNvSpPr txBox="1"/>
          <p:nvPr/>
        </p:nvSpPr>
        <p:spPr>
          <a:xfrm>
            <a:off x="6898758" y="184287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( 65 null null)</a:t>
            </a:r>
            <a:endParaRPr lang="en-MY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95854E0-B453-41C7-8E51-468228450F34}"/>
              </a:ext>
            </a:extLst>
          </p:cNvPr>
          <p:cNvSpPr txBox="1"/>
          <p:nvPr/>
        </p:nvSpPr>
        <p:spPr>
          <a:xfrm>
            <a:off x="8290680" y="1198418"/>
            <a:ext cx="1759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( 93 null null)</a:t>
            </a:r>
            <a:endParaRPr lang="en-MY" sz="12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E3FD658-A647-4949-B403-F032C2DC27C7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8777937" y="925634"/>
            <a:ext cx="392545" cy="272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40FACD6-7E3A-4432-912F-EE35D3A59E21}"/>
              </a:ext>
            </a:extLst>
          </p:cNvPr>
          <p:cNvCxnSpPr>
            <a:cxnSpLocks/>
          </p:cNvCxnSpPr>
          <p:nvPr/>
        </p:nvCxnSpPr>
        <p:spPr>
          <a:xfrm flipH="1">
            <a:off x="7691730" y="2078210"/>
            <a:ext cx="127432" cy="276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0DDF9C0-E1F4-4471-9E4E-3FA1B4B077B2}"/>
              </a:ext>
            </a:extLst>
          </p:cNvPr>
          <p:cNvSpPr txBox="1"/>
          <p:nvPr/>
        </p:nvSpPr>
        <p:spPr>
          <a:xfrm>
            <a:off x="6898758" y="2398766"/>
            <a:ext cx="16321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49D1EBA-0A14-464B-830D-D1DA3CBA7C48}"/>
              </a:ext>
            </a:extLst>
          </p:cNvPr>
          <p:cNvCxnSpPr>
            <a:cxnSpLocks/>
          </p:cNvCxnSpPr>
          <p:nvPr/>
        </p:nvCxnSpPr>
        <p:spPr>
          <a:xfrm flipH="1">
            <a:off x="7755446" y="2735774"/>
            <a:ext cx="30976" cy="2959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A621AF6-7398-46F0-A8E7-EE06714C2284}"/>
              </a:ext>
            </a:extLst>
          </p:cNvPr>
          <p:cNvSpPr txBox="1"/>
          <p:nvPr/>
        </p:nvSpPr>
        <p:spPr>
          <a:xfrm>
            <a:off x="7906778" y="2633948"/>
            <a:ext cx="11402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0EFE1CA-DAC2-4970-AF47-8631D309EFB9}"/>
              </a:ext>
            </a:extLst>
          </p:cNvPr>
          <p:cNvSpPr txBox="1"/>
          <p:nvPr/>
        </p:nvSpPr>
        <p:spPr>
          <a:xfrm>
            <a:off x="8549467" y="2377858"/>
            <a:ext cx="11402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15C031F-742D-4D47-9B35-63334BF9A0A1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8092222" y="2091830"/>
            <a:ext cx="384680" cy="542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90EFAA6-86C4-4715-ADDB-83EF4050D8B7}"/>
              </a:ext>
            </a:extLst>
          </p:cNvPr>
          <p:cNvCxnSpPr>
            <a:cxnSpLocks/>
            <a:endCxn id="42" idx="0"/>
          </p:cNvCxnSpPr>
          <p:nvPr/>
        </p:nvCxnSpPr>
        <p:spPr>
          <a:xfrm>
            <a:off x="8340358" y="2115662"/>
            <a:ext cx="779233" cy="262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636220CD-21EC-4019-894F-A9ED9CCE0C23}"/>
              </a:ext>
            </a:extLst>
          </p:cNvPr>
          <p:cNvSpPr txBox="1"/>
          <p:nvPr/>
        </p:nvSpPr>
        <p:spPr>
          <a:xfrm>
            <a:off x="8873631" y="1629313"/>
            <a:ext cx="16321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Visit the node (parent)</a:t>
            </a:r>
            <a:endParaRPr lang="en-MY" sz="1200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658CCA3-11B8-4B2D-A9DE-67F326CAC405}"/>
              </a:ext>
            </a:extLst>
          </p:cNvPr>
          <p:cNvCxnSpPr>
            <a:cxnSpLocks/>
            <a:stCxn id="35" idx="2"/>
          </p:cNvCxnSpPr>
          <p:nvPr/>
        </p:nvCxnSpPr>
        <p:spPr>
          <a:xfrm>
            <a:off x="9170482" y="1475417"/>
            <a:ext cx="119591" cy="194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2A1C955-2033-4AB2-AC24-C12CC3B771D3}"/>
              </a:ext>
            </a:extLst>
          </p:cNvPr>
          <p:cNvCxnSpPr>
            <a:cxnSpLocks/>
          </p:cNvCxnSpPr>
          <p:nvPr/>
        </p:nvCxnSpPr>
        <p:spPr>
          <a:xfrm>
            <a:off x="9657101" y="1842878"/>
            <a:ext cx="32613" cy="3816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8B4948A-8F00-4DF6-A54C-DAD3A62D9A96}"/>
              </a:ext>
            </a:extLst>
          </p:cNvPr>
          <p:cNvCxnSpPr>
            <a:cxnSpLocks/>
          </p:cNvCxnSpPr>
          <p:nvPr/>
        </p:nvCxnSpPr>
        <p:spPr>
          <a:xfrm>
            <a:off x="9464761" y="1404845"/>
            <a:ext cx="486287" cy="473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130487D2-801C-42ED-971A-2AAD627425AB}"/>
              </a:ext>
            </a:extLst>
          </p:cNvPr>
          <p:cNvSpPr txBox="1"/>
          <p:nvPr/>
        </p:nvSpPr>
        <p:spPr>
          <a:xfrm>
            <a:off x="9729666" y="1907659"/>
            <a:ext cx="11402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(null)</a:t>
            </a:r>
            <a:endParaRPr lang="en-MY" sz="1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48C734F-2419-421B-98A8-6B68C5D135D2}"/>
              </a:ext>
            </a:extLst>
          </p:cNvPr>
          <p:cNvCxnSpPr>
            <a:cxnSpLocks/>
          </p:cNvCxnSpPr>
          <p:nvPr/>
        </p:nvCxnSpPr>
        <p:spPr>
          <a:xfrm>
            <a:off x="9617161" y="1557245"/>
            <a:ext cx="486287" cy="473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DB9DA98-F228-4B30-9D9C-11BFF20EB711}"/>
              </a:ext>
            </a:extLst>
          </p:cNvPr>
          <p:cNvCxnSpPr>
            <a:cxnSpLocks/>
          </p:cNvCxnSpPr>
          <p:nvPr/>
        </p:nvCxnSpPr>
        <p:spPr>
          <a:xfrm>
            <a:off x="9769561" y="1433172"/>
            <a:ext cx="623761" cy="738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6B99BBBF-A341-4553-A1E8-C367FBFA82FC}"/>
              </a:ext>
            </a:extLst>
          </p:cNvPr>
          <p:cNvSpPr txBox="1"/>
          <p:nvPr/>
        </p:nvSpPr>
        <p:spPr>
          <a:xfrm>
            <a:off x="10357108" y="1375271"/>
            <a:ext cx="11402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(null)</a:t>
            </a:r>
            <a:endParaRPr lang="en-MY" sz="12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3AE169C-C578-4397-9E10-2CC510983128}"/>
              </a:ext>
            </a:extLst>
          </p:cNvPr>
          <p:cNvSpPr txBox="1"/>
          <p:nvPr/>
        </p:nvSpPr>
        <p:spPr>
          <a:xfrm>
            <a:off x="5706225" y="135439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PreOrder</a:t>
            </a:r>
            <a:r>
              <a:rPr lang="en-US" sz="1200" dirty="0"/>
              <a:t> ( 47 25 77)</a:t>
            </a: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381710604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A8C25-198B-4EA2-8A5C-2D22180BB8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Tree Traversals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D9A519-9C80-4633-93BB-3863A3B391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PostOrder</a:t>
            </a:r>
            <a:r>
              <a:rPr lang="en-US" dirty="0"/>
              <a:t> ( L R V )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0735437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>
                <a:solidFill>
                  <a:srgbClr val="C00000"/>
                </a:solidFill>
              </a:rPr>
              <a:t>PostOrder</a:t>
            </a:r>
            <a:r>
              <a:rPr lang="en-US" dirty="0">
                <a:solidFill>
                  <a:srgbClr val="C00000"/>
                </a:solidFill>
              </a:rPr>
              <a:t> (L R V )</a:t>
            </a:r>
            <a:endParaRPr lang="en-MY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left subtree</a:t>
            </a:r>
            <a:endParaRPr lang="en-MY" sz="1400" dirty="0"/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64" name="Flowchart: Connector 63">
            <a:extLst>
              <a:ext uri="{FF2B5EF4-FFF2-40B4-BE49-F238E27FC236}">
                <a16:creationId xmlns:a16="http://schemas.microsoft.com/office/drawing/2014/main" id="{AD76B966-C1E2-410C-9E06-E41992B2E63C}"/>
              </a:ext>
            </a:extLst>
          </p:cNvPr>
          <p:cNvSpPr/>
          <p:nvPr/>
        </p:nvSpPr>
        <p:spPr>
          <a:xfrm>
            <a:off x="559667" y="1100884"/>
            <a:ext cx="3411381" cy="126626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0924742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AC26982-2494-4E67-9216-09C62819A078}"/>
              </a:ext>
            </a:extLst>
          </p:cNvPr>
          <p:cNvGrpSpPr/>
          <p:nvPr/>
        </p:nvGrpSpPr>
        <p:grpSpPr>
          <a:xfrm>
            <a:off x="267271" y="1336918"/>
            <a:ext cx="4042462" cy="1398856"/>
            <a:chOff x="3547675" y="1637410"/>
            <a:chExt cx="4042462" cy="139885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6ECDE96-F81D-42F8-B076-C0F73295C38B}"/>
                </a:ext>
              </a:extLst>
            </p:cNvPr>
            <p:cNvSpPr/>
            <p:nvPr/>
          </p:nvSpPr>
          <p:spPr>
            <a:xfrm>
              <a:off x="5241851" y="163741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219A677-5419-48E8-9BDD-8F99B578FD69}"/>
                </a:ext>
              </a:extLst>
            </p:cNvPr>
            <p:cNvSpPr/>
            <p:nvPr/>
          </p:nvSpPr>
          <p:spPr>
            <a:xfrm>
              <a:off x="4203737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25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F30E29-951B-4031-9332-3625BF556A77}"/>
                </a:ext>
              </a:extLst>
            </p:cNvPr>
            <p:cNvCxnSpPr>
              <a:stCxn id="7" idx="0"/>
              <a:endCxn id="6" idx="2"/>
            </p:cNvCxnSpPr>
            <p:nvPr/>
          </p:nvCxnSpPr>
          <p:spPr>
            <a:xfrm flipV="1">
              <a:off x="4496133" y="1807531"/>
              <a:ext cx="745718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AEE51-8111-4B42-A5F6-D66669486285}"/>
                </a:ext>
              </a:extLst>
            </p:cNvPr>
            <p:cNvSpPr/>
            <p:nvPr/>
          </p:nvSpPr>
          <p:spPr>
            <a:xfrm>
              <a:off x="5110629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43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BBD4588-0C0D-4CB4-857F-73D1CEEC0511}"/>
                </a:ext>
              </a:extLst>
            </p:cNvPr>
            <p:cNvCxnSpPr>
              <a:cxnSpLocks/>
              <a:stCxn id="7" idx="5"/>
              <a:endCxn id="9" idx="1"/>
            </p:cNvCxnSpPr>
            <p:nvPr/>
          </p:nvCxnSpPr>
          <p:spPr>
            <a:xfrm>
              <a:off x="4702888" y="2342495"/>
              <a:ext cx="493382" cy="37496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3CC0FB8-9D21-4AE5-8F81-EA7AE9497FF6}"/>
                </a:ext>
              </a:extLst>
            </p:cNvPr>
            <p:cNvSpPr/>
            <p:nvPr/>
          </p:nvSpPr>
          <p:spPr>
            <a:xfrm>
              <a:off x="6365359" y="2052080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77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E3BA95-CCEF-408B-BFFD-701008DFF858}"/>
                </a:ext>
              </a:extLst>
            </p:cNvPr>
            <p:cNvCxnSpPr>
              <a:cxnSpLocks/>
              <a:stCxn id="11" idx="0"/>
              <a:endCxn id="6" idx="6"/>
            </p:cNvCxnSpPr>
            <p:nvPr/>
          </p:nvCxnSpPr>
          <p:spPr>
            <a:xfrm flipH="1" flipV="1">
              <a:off x="5826643" y="1807531"/>
              <a:ext cx="831112" cy="24454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A02269-A350-4CA9-A72A-BB3786214BAD}"/>
                </a:ext>
              </a:extLst>
            </p:cNvPr>
            <p:cNvSpPr/>
            <p:nvPr/>
          </p:nvSpPr>
          <p:spPr>
            <a:xfrm>
              <a:off x="3547675" y="2667637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11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7240FC-92B8-4DC1-9F3E-0964FB9AB192}"/>
                </a:ext>
              </a:extLst>
            </p:cNvPr>
            <p:cNvCxnSpPr>
              <a:cxnSpLocks/>
              <a:stCxn id="7" idx="3"/>
              <a:endCxn id="13" idx="0"/>
            </p:cNvCxnSpPr>
            <p:nvPr/>
          </p:nvCxnSpPr>
          <p:spPr>
            <a:xfrm flipH="1">
              <a:off x="3840071" y="2342495"/>
              <a:ext cx="449307" cy="325142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EC6141-BA3F-4C80-9605-F4FF303361C7}"/>
                </a:ext>
              </a:extLst>
            </p:cNvPr>
            <p:cNvSpPr/>
            <p:nvPr/>
          </p:nvSpPr>
          <p:spPr>
            <a:xfrm>
              <a:off x="5911789" y="2696024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65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4389D6-4ECD-4E54-B5E1-B695DC3C2B31}"/>
                </a:ext>
              </a:extLst>
            </p:cNvPr>
            <p:cNvCxnSpPr>
              <a:cxnSpLocks/>
              <a:stCxn id="11" idx="3"/>
              <a:endCxn id="15" idx="0"/>
            </p:cNvCxnSpPr>
            <p:nvPr/>
          </p:nvCxnSpPr>
          <p:spPr>
            <a:xfrm flipH="1">
              <a:off x="6204185" y="2342495"/>
              <a:ext cx="246815" cy="353529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F331F5C-7251-42CC-81C6-89C5F63EEFDC}"/>
                </a:ext>
              </a:extLst>
            </p:cNvPr>
            <p:cNvSpPr/>
            <p:nvPr/>
          </p:nvSpPr>
          <p:spPr>
            <a:xfrm>
              <a:off x="7005345" y="2685388"/>
              <a:ext cx="584792" cy="3402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/>
                <a:t>93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4D8C57-40BF-4DD3-ACBE-8AE98AB11543}"/>
                </a:ext>
              </a:extLst>
            </p:cNvPr>
            <p:cNvCxnSpPr>
              <a:cxnSpLocks/>
              <a:stCxn id="11" idx="5"/>
              <a:endCxn id="17" idx="0"/>
            </p:cNvCxnSpPr>
            <p:nvPr/>
          </p:nvCxnSpPr>
          <p:spPr>
            <a:xfrm>
              <a:off x="6864510" y="2342495"/>
              <a:ext cx="433231" cy="342893"/>
            </a:xfrm>
            <a:prstGeom prst="lin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F66C40-3368-49B8-9C42-101F42F4CAA3}"/>
              </a:ext>
            </a:extLst>
          </p:cNvPr>
          <p:cNvSpPr/>
          <p:nvPr/>
        </p:nvSpPr>
        <p:spPr>
          <a:xfrm>
            <a:off x="122596" y="82886"/>
            <a:ext cx="4087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/>
              <a:t>PostOrder</a:t>
            </a:r>
            <a:r>
              <a:rPr lang="en-US" dirty="0"/>
              <a:t> (L R V )</a:t>
            </a:r>
            <a:endParaRPr lang="en-MY" dirty="0"/>
          </a:p>
          <a:p>
            <a:pPr lvl="1"/>
            <a:r>
              <a:rPr lang="en-US" sz="1400" dirty="0">
                <a:solidFill>
                  <a:srgbClr val="C00000"/>
                </a:solidFill>
              </a:rPr>
              <a:t>Call itself to traverse the node’s left subtree</a:t>
            </a:r>
            <a:endParaRPr lang="en-MY" sz="1400" dirty="0">
              <a:solidFill>
                <a:srgbClr val="C00000"/>
              </a:solidFill>
            </a:endParaRPr>
          </a:p>
          <a:p>
            <a:pPr lvl="1"/>
            <a:r>
              <a:rPr lang="en-US" sz="1400" dirty="0"/>
              <a:t>Call itself to traverse the node’s right subtree</a:t>
            </a:r>
            <a:endParaRPr lang="en-MY" sz="1400" dirty="0"/>
          </a:p>
          <a:p>
            <a:pPr lvl="1"/>
            <a:r>
              <a:rPr lang="en-US" sz="1400" dirty="0"/>
              <a:t>Visit the node (parent)</a:t>
            </a:r>
            <a:endParaRPr lang="en-MY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D63DCD8-C463-45AA-B973-B1B9E437B423}"/>
              </a:ext>
            </a:extLst>
          </p:cNvPr>
          <p:cNvSpPr txBox="1"/>
          <p:nvPr/>
        </p:nvSpPr>
        <p:spPr>
          <a:xfrm>
            <a:off x="8516681" y="247748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( 25 77 47)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BE01DA1-1FCA-4CA1-B30C-F51530339F67}"/>
              </a:ext>
            </a:extLst>
          </p:cNvPr>
          <p:cNvSpPr txBox="1"/>
          <p:nvPr/>
        </p:nvSpPr>
        <p:spPr>
          <a:xfrm>
            <a:off x="6118698" y="814392"/>
            <a:ext cx="21405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 err="1"/>
              <a:t>PostOrder</a:t>
            </a:r>
            <a:r>
              <a:rPr lang="en-US" sz="1200" dirty="0"/>
              <a:t> ( 11 43 25)</a:t>
            </a:r>
            <a:endParaRPr lang="en-MY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C1B3DB5-14D0-402D-B45A-A86D3FBB8219}"/>
              </a:ext>
            </a:extLst>
          </p:cNvPr>
          <p:cNvCxnSpPr>
            <a:cxnSpLocks/>
          </p:cNvCxnSpPr>
          <p:nvPr/>
        </p:nvCxnSpPr>
        <p:spPr>
          <a:xfrm flipH="1">
            <a:off x="7347100" y="524747"/>
            <a:ext cx="2381691" cy="296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9016D3FE-BE20-4008-A725-85A5959E0465}"/>
              </a:ext>
            </a:extLst>
          </p:cNvPr>
          <p:cNvSpPr/>
          <p:nvPr/>
        </p:nvSpPr>
        <p:spPr>
          <a:xfrm>
            <a:off x="53243" y="1507038"/>
            <a:ext cx="2578142" cy="1735891"/>
          </a:xfrm>
          <a:prstGeom prst="flowChartConnector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13389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44C3EA1331B7458C42B3BAA9BF711C" ma:contentTypeVersion="4" ma:contentTypeDescription="Create a new document." ma:contentTypeScope="" ma:versionID="cf919ef55b383b411d1891e7d8463361">
  <xsd:schema xmlns:xsd="http://www.w3.org/2001/XMLSchema" xmlns:xs="http://www.w3.org/2001/XMLSchema" xmlns:p="http://schemas.microsoft.com/office/2006/metadata/properties" xmlns:ns3="9835160a-24a7-4895-81d9-c96a5184a0d0" targetNamespace="http://schemas.microsoft.com/office/2006/metadata/properties" ma:root="true" ma:fieldsID="fc207158971658dc81b2b6d135204607" ns3:_="">
    <xsd:import namespace="9835160a-24a7-4895-81d9-c96a5184a0d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35160a-24a7-4895-81d9-c96a5184a0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D1B9A7C-4594-44F5-B10D-D04F9B5FD0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8616F3-B9B6-4F3E-8778-0E9BB9B45A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35160a-24a7-4895-81d9-c96a5184a0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A5591A-9198-4254-91A4-DC5260ADE0D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835160a-24a7-4895-81d9-c96a5184a0d0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7452</Words>
  <Application>Microsoft Office PowerPoint</Application>
  <PresentationFormat>Widescreen</PresentationFormat>
  <Paragraphs>1822</Paragraphs>
  <Slides>124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124</vt:i4>
      </vt:variant>
    </vt:vector>
  </HeadingPairs>
  <TitlesOfParts>
    <vt:vector size="129" baseType="lpstr">
      <vt:lpstr>Arial</vt:lpstr>
      <vt:lpstr>Calibri</vt:lpstr>
      <vt:lpstr>Calibri Light</vt:lpstr>
      <vt:lpstr>Times New Roman</vt:lpstr>
      <vt:lpstr>Office Theme</vt:lpstr>
      <vt:lpstr>BST</vt:lpstr>
      <vt:lpstr>Binary Search Tree(pg 81)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Creating a BST (pg 82)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Tree Traversals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Tree Traversals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Tree</dc:title>
  <dc:creator>NURSYAHIDAH BINTI ALIAS</dc:creator>
  <cp:lastModifiedBy>NURSYAHIDAH BINTI ALIAS</cp:lastModifiedBy>
  <cp:revision>339</cp:revision>
  <dcterms:created xsi:type="dcterms:W3CDTF">2020-09-30T03:04:18Z</dcterms:created>
  <dcterms:modified xsi:type="dcterms:W3CDTF">2024-06-04T08:05:59Z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0x0101009C44C3EA1331B7458C42B3BAA9BF711C</vt:lpwstr>
  </property>
</Properties>
</file>