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2" r:id="rId47"/>
    <p:sldId id="304" r:id="rId48"/>
    <p:sldId id="305" r:id="rId49"/>
    <p:sldId id="306" r:id="rId50"/>
    <p:sldId id="307" r:id="rId51"/>
    <p:sldId id="309" r:id="rId52"/>
    <p:sldId id="308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7" r:id="rId86"/>
    <p:sldId id="345" r:id="rId87"/>
    <p:sldId id="346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SYAHIDAH BINTI ALIAS" initials="NBA" lastIdx="1" clrIdx="0">
    <p:extLst>
      <p:ext uri="{19B8F6BF-5375-455C-9EA6-DF929625EA0E}">
        <p15:presenceInfo xmlns:p15="http://schemas.microsoft.com/office/powerpoint/2012/main" userId="S::syahidah@staf.uitm.edu.my::751b5940-1167-4af0-85e0-2ab0821f26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commentAuthors" Target="commentAuthor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09:26:15.261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19A1-9AF2-4D3B-BDAA-B0CB227A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831C8-EFDF-4A45-AB6F-3A44DADF3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7B8E-4495-4B14-9EEF-A5BA7A2F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690E1-1660-4755-B77B-EA991489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5367D-AE6D-47C5-8072-593D519B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731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C3D6-977C-4B86-A9CC-5579E53C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CB43-68EE-4AF4-AF36-F885E4040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F55A7-1FBA-4594-8E1C-B7535BBB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9DF8D-1DCE-4FA0-BF2C-42F56824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77FF5-23EA-49F3-9A30-60C970A8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50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C668E-5565-48CE-B45C-E14CC6ED5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58A96-7451-451F-9F61-2D396A638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92C60-BFD2-4024-99B2-19181624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8BABA-9A0F-4928-BBC7-5CC2FB08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EFBDB-4D0C-4CDA-AA6B-7879EBA1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255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3E82-169D-49C3-9410-C352B3CD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F3565-F0EF-453B-8F0B-2DB15D5F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A9992-AE3D-4C43-8B7E-7EC96C42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8DC0E-3CF5-43C8-B692-025F5147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C23B2-ECD3-404A-AE6D-7AD5625A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732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A5A2-BE71-4042-A91E-BC0710E2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2670A-8047-4054-BA23-BAB9A3B2B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BC19F-F7EE-4BDD-A615-E31DF982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F9AFE-CCC4-4DAF-B480-02429FAD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50C16-882F-4E00-97F4-803B0DAF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754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AE97-B67F-4FBB-8B01-449A2EE0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6CDE2-D40C-4926-ADE1-BE098693A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57B0B-5BFD-40EC-A0DD-3E3DDFBCD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5D23A-B1A7-4C15-B901-9388BB27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DC071-0932-47D4-8742-CF8F1758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74DE3-C87C-4AB0-B794-2CC42F5D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509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AF13-1519-4B27-A494-253989AA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63DD1-D0BE-4616-9FB0-B9B30CD64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95EBD-FB93-4265-803C-B3A295ABD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DD777-15C7-43B7-9382-A2FA6D417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36322-0E12-47E7-93C1-1074A1E0F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8AF626-D9AD-4616-A4CF-EB3DD36A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496D2-8B60-4891-996D-413CD983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225B8-D3D7-445F-8328-D0BC0591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116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A3B2-01EA-41B8-9904-99E5175A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6F321-4E71-4227-A13D-121F4A62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97828-4BEE-4391-8F4C-66294E8E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97641-FD1A-4095-826E-D71434CA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010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FD207-EB2A-4D70-9955-D54B6C34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CA5E1-220B-4F7D-8988-E371F35B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84189-974E-4598-ABED-EF56A235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361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D400-37E0-4742-BAED-0F5B1471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9309-2BA1-4DC6-BEE3-12B280F52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D6A29-921E-489F-AC2D-CF4ECB457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B5066-9E14-4C8E-8CB3-12D49964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DBAFC-C3B0-425C-83C4-990A37E5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D416E-411D-43CB-87F0-31AF8E3B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998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C0BF-789A-471D-9B93-8AF38213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5DAE5-28B7-4471-9BB0-651D1E53B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6DD3A-86F1-4EBA-ABBA-0DFBF5A2F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8EA16-8A39-48BA-8C72-02941CC8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134AE-A5D2-4E0A-842A-6E253417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6B477-AF76-44B5-8B82-DE0214E5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322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34CA1-1D5F-4F93-8255-9C07449A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D19F1-FE5D-4CE3-B64D-408BB7371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7C54-40E3-4702-A8D2-FAF23CCEB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053E-A5F3-4C3A-BC85-44C3D65BF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2064-73B7-4DC6-9985-CD43DE0C7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44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7C9-41F5-4D0B-AE46-E3D77CC1A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BST – User Defined 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A9601-FFE1-4A91-AA13-7FCFF2D7E3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Begin at </a:t>
            </a:r>
            <a:r>
              <a:rPr lang="en-MY"/>
              <a:t>page 112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8168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4902" y="2945218"/>
            <a:ext cx="3057468" cy="170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F139B-268F-4A9A-B52A-3475BDD66388}"/>
              </a:ext>
            </a:extLst>
          </p:cNvPr>
          <p:cNvSpPr txBox="1"/>
          <p:nvPr/>
        </p:nvSpPr>
        <p:spPr>
          <a:xfrm>
            <a:off x="2430287" y="1590270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null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47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E5182-E58B-4E04-B549-976F124B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D4EE29-AEE8-4047-8E4B-4F9FB826DEB6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EED9FA-BBBC-4713-B7E4-0A0CD2BF6994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E720A-C6BD-46B9-9739-37FA25CD43C9}"/>
              </a:ext>
            </a:extLst>
          </p:cNvPr>
          <p:cNvSpPr txBox="1"/>
          <p:nvPr/>
        </p:nvSpPr>
        <p:spPr>
          <a:xfrm>
            <a:off x="5806261" y="1669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5564521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2028820" y="285951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endCxn id="97" idx="2"/>
          </p:cNvCxnSpPr>
          <p:nvPr/>
        </p:nvCxnSpPr>
        <p:spPr>
          <a:xfrm flipV="1">
            <a:off x="2339162" y="2030317"/>
            <a:ext cx="132488" cy="835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F48D811-FFCD-4822-AD95-0D41C2557018}"/>
              </a:ext>
            </a:extLst>
          </p:cNvPr>
          <p:cNvCxnSpPr>
            <a:cxnSpLocks/>
          </p:cNvCxnSpPr>
          <p:nvPr/>
        </p:nvCxnSpPr>
        <p:spPr>
          <a:xfrm>
            <a:off x="6833429" y="4055726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061BBA5-A856-443A-8F25-B6A92DD152B3}"/>
              </a:ext>
            </a:extLst>
          </p:cNvPr>
          <p:cNvSpPr txBox="1"/>
          <p:nvPr/>
        </p:nvSpPr>
        <p:spPr>
          <a:xfrm>
            <a:off x="5817333" y="456051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44ED72-EAE1-41EC-8DA9-6089ABA7220C}"/>
              </a:ext>
            </a:extLst>
          </p:cNvPr>
          <p:cNvSpPr txBox="1"/>
          <p:nvPr/>
        </p:nvSpPr>
        <p:spPr>
          <a:xfrm>
            <a:off x="8146707" y="4409416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59B65EB-B189-4DB0-9293-1ABAD81A423C}"/>
              </a:ext>
            </a:extLst>
          </p:cNvPr>
          <p:cNvSpPr txBox="1"/>
          <p:nvPr/>
        </p:nvSpPr>
        <p:spPr>
          <a:xfrm>
            <a:off x="9805976" y="4418501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44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A9B1BC7-CB08-41FE-95E6-E0F0DDDEBCC3}"/>
              </a:ext>
            </a:extLst>
          </p:cNvPr>
          <p:cNvCxnSpPr>
            <a:cxnSpLocks/>
          </p:cNvCxnSpPr>
          <p:nvPr/>
        </p:nvCxnSpPr>
        <p:spPr>
          <a:xfrm flipH="1">
            <a:off x="6821020" y="4777170"/>
            <a:ext cx="12409" cy="107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39D0490-9862-4FF1-B941-8ACEEACE1D98}"/>
              </a:ext>
            </a:extLst>
          </p:cNvPr>
          <p:cNvCxnSpPr>
            <a:cxnSpLocks/>
          </p:cNvCxnSpPr>
          <p:nvPr/>
        </p:nvCxnSpPr>
        <p:spPr>
          <a:xfrm flipH="1">
            <a:off x="8363577" y="4780693"/>
            <a:ext cx="12409" cy="107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211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77396"/>
              </p:ext>
            </p:extLst>
          </p:nvPr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3137854" y="301940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endCxn id="94" idx="2"/>
          </p:cNvCxnSpPr>
          <p:nvPr/>
        </p:nvCxnSpPr>
        <p:spPr>
          <a:xfrm flipH="1" flipV="1">
            <a:off x="3385812" y="2535879"/>
            <a:ext cx="6420" cy="468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F48D811-FFCD-4822-AD95-0D41C2557018}"/>
              </a:ext>
            </a:extLst>
          </p:cNvPr>
          <p:cNvCxnSpPr>
            <a:cxnSpLocks/>
          </p:cNvCxnSpPr>
          <p:nvPr/>
        </p:nvCxnSpPr>
        <p:spPr>
          <a:xfrm>
            <a:off x="6833429" y="4055726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061BBA5-A856-443A-8F25-B6A92DD152B3}"/>
              </a:ext>
            </a:extLst>
          </p:cNvPr>
          <p:cNvSpPr txBox="1"/>
          <p:nvPr/>
        </p:nvSpPr>
        <p:spPr>
          <a:xfrm>
            <a:off x="5817333" y="456051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59B65EB-B189-4DB0-9293-1ABAD81A423C}"/>
              </a:ext>
            </a:extLst>
          </p:cNvPr>
          <p:cNvSpPr txBox="1"/>
          <p:nvPr/>
        </p:nvSpPr>
        <p:spPr>
          <a:xfrm>
            <a:off x="9805976" y="4418501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44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A9B1BC7-CB08-41FE-95E6-E0F0DDDEBCC3}"/>
              </a:ext>
            </a:extLst>
          </p:cNvPr>
          <p:cNvCxnSpPr>
            <a:cxnSpLocks/>
          </p:cNvCxnSpPr>
          <p:nvPr/>
        </p:nvCxnSpPr>
        <p:spPr>
          <a:xfrm flipH="1">
            <a:off x="6821020" y="4777170"/>
            <a:ext cx="12409" cy="107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39D0490-9862-4FF1-B941-8ACEEACE1D98}"/>
              </a:ext>
            </a:extLst>
          </p:cNvPr>
          <p:cNvCxnSpPr>
            <a:cxnSpLocks/>
          </p:cNvCxnSpPr>
          <p:nvPr/>
        </p:nvCxnSpPr>
        <p:spPr>
          <a:xfrm flipH="1">
            <a:off x="8363577" y="4780693"/>
            <a:ext cx="12409" cy="107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C5895E6-2047-43F4-B0CD-E590119F0087}"/>
              </a:ext>
            </a:extLst>
          </p:cNvPr>
          <p:cNvCxnSpPr>
            <a:cxnSpLocks/>
          </p:cNvCxnSpPr>
          <p:nvPr/>
        </p:nvCxnSpPr>
        <p:spPr>
          <a:xfrm>
            <a:off x="9992963" y="4837518"/>
            <a:ext cx="0" cy="19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CC8DD78-EC31-48DE-8666-6A8AB9C7846E}"/>
              </a:ext>
            </a:extLst>
          </p:cNvPr>
          <p:cNvSpPr txBox="1"/>
          <p:nvPr/>
        </p:nvSpPr>
        <p:spPr>
          <a:xfrm>
            <a:off x="7672944" y="503553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8E6AA5-F4CC-4385-8249-CEBF7FA98EF3}"/>
              </a:ext>
            </a:extLst>
          </p:cNvPr>
          <p:cNvSpPr txBox="1"/>
          <p:nvPr/>
        </p:nvSpPr>
        <p:spPr>
          <a:xfrm>
            <a:off x="8481229" y="4912428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44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086559C-06F0-467F-9EB6-47C6BE1CF533}"/>
              </a:ext>
            </a:extLst>
          </p:cNvPr>
          <p:cNvSpPr txBox="1"/>
          <p:nvPr/>
        </p:nvSpPr>
        <p:spPr>
          <a:xfrm>
            <a:off x="9608823" y="4927817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773647F-BC74-476D-AB51-5BA45CAA7E88}"/>
              </a:ext>
            </a:extLst>
          </p:cNvPr>
          <p:cNvSpPr txBox="1"/>
          <p:nvPr/>
        </p:nvSpPr>
        <p:spPr>
          <a:xfrm>
            <a:off x="11331034" y="4821860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2C2EFBC-C5E8-4AA6-AB29-168BA4D10933}"/>
              </a:ext>
            </a:extLst>
          </p:cNvPr>
          <p:cNvCxnSpPr>
            <a:cxnSpLocks/>
          </p:cNvCxnSpPr>
          <p:nvPr/>
        </p:nvCxnSpPr>
        <p:spPr>
          <a:xfrm>
            <a:off x="8710508" y="5299735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5714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18728"/>
              </p:ext>
            </p:extLst>
          </p:nvPr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3137854" y="301940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H="1" flipV="1">
            <a:off x="2930018" y="2525806"/>
            <a:ext cx="462214" cy="478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F48D811-FFCD-4822-AD95-0D41C2557018}"/>
              </a:ext>
            </a:extLst>
          </p:cNvPr>
          <p:cNvCxnSpPr>
            <a:cxnSpLocks/>
          </p:cNvCxnSpPr>
          <p:nvPr/>
        </p:nvCxnSpPr>
        <p:spPr>
          <a:xfrm>
            <a:off x="6833429" y="4055726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061BBA5-A856-443A-8F25-B6A92DD152B3}"/>
              </a:ext>
            </a:extLst>
          </p:cNvPr>
          <p:cNvSpPr txBox="1"/>
          <p:nvPr/>
        </p:nvSpPr>
        <p:spPr>
          <a:xfrm>
            <a:off x="5817333" y="456051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A9B1BC7-CB08-41FE-95E6-E0F0DDDEBCC3}"/>
              </a:ext>
            </a:extLst>
          </p:cNvPr>
          <p:cNvCxnSpPr>
            <a:cxnSpLocks/>
          </p:cNvCxnSpPr>
          <p:nvPr/>
        </p:nvCxnSpPr>
        <p:spPr>
          <a:xfrm flipH="1">
            <a:off x="6821020" y="4777170"/>
            <a:ext cx="12409" cy="107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39D0490-9862-4FF1-B941-8ACEEACE1D98}"/>
              </a:ext>
            </a:extLst>
          </p:cNvPr>
          <p:cNvCxnSpPr>
            <a:cxnSpLocks/>
          </p:cNvCxnSpPr>
          <p:nvPr/>
        </p:nvCxnSpPr>
        <p:spPr>
          <a:xfrm flipH="1">
            <a:off x="8363577" y="4780693"/>
            <a:ext cx="12409" cy="107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C5895E6-2047-43F4-B0CD-E590119F0087}"/>
              </a:ext>
            </a:extLst>
          </p:cNvPr>
          <p:cNvCxnSpPr>
            <a:cxnSpLocks/>
          </p:cNvCxnSpPr>
          <p:nvPr/>
        </p:nvCxnSpPr>
        <p:spPr>
          <a:xfrm>
            <a:off x="9992963" y="4837518"/>
            <a:ext cx="0" cy="19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CC8DD78-EC31-48DE-8666-6A8AB9C7846E}"/>
              </a:ext>
            </a:extLst>
          </p:cNvPr>
          <p:cNvSpPr txBox="1"/>
          <p:nvPr/>
        </p:nvSpPr>
        <p:spPr>
          <a:xfrm>
            <a:off x="7672944" y="503553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086559C-06F0-467F-9EB6-47C6BE1CF533}"/>
              </a:ext>
            </a:extLst>
          </p:cNvPr>
          <p:cNvSpPr txBox="1"/>
          <p:nvPr/>
        </p:nvSpPr>
        <p:spPr>
          <a:xfrm>
            <a:off x="9608823" y="4927817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773647F-BC74-476D-AB51-5BA45CAA7E88}"/>
              </a:ext>
            </a:extLst>
          </p:cNvPr>
          <p:cNvSpPr txBox="1"/>
          <p:nvPr/>
        </p:nvSpPr>
        <p:spPr>
          <a:xfrm>
            <a:off x="11331034" y="4821860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2C2EFBC-C5E8-4AA6-AB29-168BA4D10933}"/>
              </a:ext>
            </a:extLst>
          </p:cNvPr>
          <p:cNvCxnSpPr>
            <a:cxnSpLocks/>
          </p:cNvCxnSpPr>
          <p:nvPr/>
        </p:nvCxnSpPr>
        <p:spPr>
          <a:xfrm>
            <a:off x="8710508" y="5299735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E01C43-4FBA-4FB4-9BA8-290145B200C0}"/>
              </a:ext>
            </a:extLst>
          </p:cNvPr>
          <p:cNvCxnSpPr>
            <a:cxnSpLocks/>
          </p:cNvCxnSpPr>
          <p:nvPr/>
        </p:nvCxnSpPr>
        <p:spPr>
          <a:xfrm>
            <a:off x="10062737" y="5267836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115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4544"/>
              </p:ext>
            </p:extLst>
          </p:nvPr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3137854" y="301940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V="1">
            <a:off x="3392232" y="2611744"/>
            <a:ext cx="332185" cy="393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F48D811-FFCD-4822-AD95-0D41C2557018}"/>
              </a:ext>
            </a:extLst>
          </p:cNvPr>
          <p:cNvCxnSpPr>
            <a:cxnSpLocks/>
          </p:cNvCxnSpPr>
          <p:nvPr/>
        </p:nvCxnSpPr>
        <p:spPr>
          <a:xfrm>
            <a:off x="6833429" y="4055726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061BBA5-A856-443A-8F25-B6A92DD152B3}"/>
              </a:ext>
            </a:extLst>
          </p:cNvPr>
          <p:cNvSpPr txBox="1"/>
          <p:nvPr/>
        </p:nvSpPr>
        <p:spPr>
          <a:xfrm>
            <a:off x="5817333" y="456051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A9B1BC7-CB08-41FE-95E6-E0F0DDDEBCC3}"/>
              </a:ext>
            </a:extLst>
          </p:cNvPr>
          <p:cNvCxnSpPr>
            <a:cxnSpLocks/>
          </p:cNvCxnSpPr>
          <p:nvPr/>
        </p:nvCxnSpPr>
        <p:spPr>
          <a:xfrm flipH="1">
            <a:off x="6821020" y="4777170"/>
            <a:ext cx="12409" cy="107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39D0490-9862-4FF1-B941-8ACEEACE1D98}"/>
              </a:ext>
            </a:extLst>
          </p:cNvPr>
          <p:cNvCxnSpPr>
            <a:cxnSpLocks/>
          </p:cNvCxnSpPr>
          <p:nvPr/>
        </p:nvCxnSpPr>
        <p:spPr>
          <a:xfrm flipH="1">
            <a:off x="8363577" y="4780693"/>
            <a:ext cx="12409" cy="107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C5895E6-2047-43F4-B0CD-E590119F0087}"/>
              </a:ext>
            </a:extLst>
          </p:cNvPr>
          <p:cNvCxnSpPr>
            <a:cxnSpLocks/>
          </p:cNvCxnSpPr>
          <p:nvPr/>
        </p:nvCxnSpPr>
        <p:spPr>
          <a:xfrm>
            <a:off x="9992963" y="4837518"/>
            <a:ext cx="0" cy="19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CC8DD78-EC31-48DE-8666-6A8AB9C7846E}"/>
              </a:ext>
            </a:extLst>
          </p:cNvPr>
          <p:cNvSpPr txBox="1"/>
          <p:nvPr/>
        </p:nvSpPr>
        <p:spPr>
          <a:xfrm>
            <a:off x="7672944" y="503553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086559C-06F0-467F-9EB6-47C6BE1CF533}"/>
              </a:ext>
            </a:extLst>
          </p:cNvPr>
          <p:cNvSpPr txBox="1"/>
          <p:nvPr/>
        </p:nvSpPr>
        <p:spPr>
          <a:xfrm>
            <a:off x="9608823" y="4927817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773647F-BC74-476D-AB51-5BA45CAA7E88}"/>
              </a:ext>
            </a:extLst>
          </p:cNvPr>
          <p:cNvSpPr txBox="1"/>
          <p:nvPr/>
        </p:nvSpPr>
        <p:spPr>
          <a:xfrm>
            <a:off x="11331034" y="4821860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2C2EFBC-C5E8-4AA6-AB29-168BA4D10933}"/>
              </a:ext>
            </a:extLst>
          </p:cNvPr>
          <p:cNvCxnSpPr>
            <a:cxnSpLocks/>
          </p:cNvCxnSpPr>
          <p:nvPr/>
        </p:nvCxnSpPr>
        <p:spPr>
          <a:xfrm>
            <a:off x="8710508" y="5299735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E01C43-4FBA-4FB4-9BA8-290145B200C0}"/>
              </a:ext>
            </a:extLst>
          </p:cNvPr>
          <p:cNvCxnSpPr>
            <a:cxnSpLocks/>
          </p:cNvCxnSpPr>
          <p:nvPr/>
        </p:nvCxnSpPr>
        <p:spPr>
          <a:xfrm>
            <a:off x="10062737" y="5267836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DD42108-A656-4904-9980-5C9A7FE00FE5}"/>
              </a:ext>
            </a:extLst>
          </p:cNvPr>
          <p:cNvCxnSpPr>
            <a:cxnSpLocks/>
          </p:cNvCxnSpPr>
          <p:nvPr/>
        </p:nvCxnSpPr>
        <p:spPr>
          <a:xfrm>
            <a:off x="11754944" y="5267836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78807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05289"/>
              </p:ext>
            </p:extLst>
          </p:nvPr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3137854" y="301940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V="1">
            <a:off x="3392232" y="2611744"/>
            <a:ext cx="332185" cy="393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</a:t>
            </a:r>
            <a:r>
              <a:rPr lang="en-MY" sz="1200"/>
              <a:t>+ 0 + 44 + 0 + 0</a:t>
            </a:r>
            <a:endParaRPr lang="en-MY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F48D811-FFCD-4822-AD95-0D41C2557018}"/>
              </a:ext>
            </a:extLst>
          </p:cNvPr>
          <p:cNvCxnSpPr>
            <a:cxnSpLocks/>
          </p:cNvCxnSpPr>
          <p:nvPr/>
        </p:nvCxnSpPr>
        <p:spPr>
          <a:xfrm>
            <a:off x="6833429" y="4055726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061BBA5-A856-443A-8F25-B6A92DD152B3}"/>
              </a:ext>
            </a:extLst>
          </p:cNvPr>
          <p:cNvSpPr txBox="1"/>
          <p:nvPr/>
        </p:nvSpPr>
        <p:spPr>
          <a:xfrm>
            <a:off x="5817333" y="456051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A9B1BC7-CB08-41FE-95E6-E0F0DDDEBCC3}"/>
              </a:ext>
            </a:extLst>
          </p:cNvPr>
          <p:cNvCxnSpPr>
            <a:cxnSpLocks/>
          </p:cNvCxnSpPr>
          <p:nvPr/>
        </p:nvCxnSpPr>
        <p:spPr>
          <a:xfrm flipH="1">
            <a:off x="6821020" y="4777170"/>
            <a:ext cx="12409" cy="107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39D0490-9862-4FF1-B941-8ACEEACE1D98}"/>
              </a:ext>
            </a:extLst>
          </p:cNvPr>
          <p:cNvCxnSpPr>
            <a:cxnSpLocks/>
          </p:cNvCxnSpPr>
          <p:nvPr/>
        </p:nvCxnSpPr>
        <p:spPr>
          <a:xfrm flipH="1">
            <a:off x="8363577" y="4780693"/>
            <a:ext cx="12409" cy="107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C5895E6-2047-43F4-B0CD-E590119F0087}"/>
              </a:ext>
            </a:extLst>
          </p:cNvPr>
          <p:cNvCxnSpPr>
            <a:cxnSpLocks/>
          </p:cNvCxnSpPr>
          <p:nvPr/>
        </p:nvCxnSpPr>
        <p:spPr>
          <a:xfrm>
            <a:off x="9992963" y="4837518"/>
            <a:ext cx="0" cy="190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CC8DD78-EC31-48DE-8666-6A8AB9C7846E}"/>
              </a:ext>
            </a:extLst>
          </p:cNvPr>
          <p:cNvSpPr txBox="1"/>
          <p:nvPr/>
        </p:nvSpPr>
        <p:spPr>
          <a:xfrm>
            <a:off x="7672944" y="503553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086559C-06F0-467F-9EB6-47C6BE1CF533}"/>
              </a:ext>
            </a:extLst>
          </p:cNvPr>
          <p:cNvSpPr txBox="1"/>
          <p:nvPr/>
        </p:nvSpPr>
        <p:spPr>
          <a:xfrm>
            <a:off x="9608823" y="4927817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773647F-BC74-476D-AB51-5BA45CAA7E88}"/>
              </a:ext>
            </a:extLst>
          </p:cNvPr>
          <p:cNvSpPr txBox="1"/>
          <p:nvPr/>
        </p:nvSpPr>
        <p:spPr>
          <a:xfrm>
            <a:off x="11331034" y="4821860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2C2EFBC-C5E8-4AA6-AB29-168BA4D10933}"/>
              </a:ext>
            </a:extLst>
          </p:cNvPr>
          <p:cNvCxnSpPr>
            <a:cxnSpLocks/>
          </p:cNvCxnSpPr>
          <p:nvPr/>
        </p:nvCxnSpPr>
        <p:spPr>
          <a:xfrm>
            <a:off x="8710508" y="5299735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E01C43-4FBA-4FB4-9BA8-290145B200C0}"/>
              </a:ext>
            </a:extLst>
          </p:cNvPr>
          <p:cNvCxnSpPr>
            <a:cxnSpLocks/>
          </p:cNvCxnSpPr>
          <p:nvPr/>
        </p:nvCxnSpPr>
        <p:spPr>
          <a:xfrm>
            <a:off x="10062737" y="5267836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DD42108-A656-4904-9980-5C9A7FE00FE5}"/>
              </a:ext>
            </a:extLst>
          </p:cNvPr>
          <p:cNvCxnSpPr>
            <a:cxnSpLocks/>
          </p:cNvCxnSpPr>
          <p:nvPr/>
        </p:nvCxnSpPr>
        <p:spPr>
          <a:xfrm>
            <a:off x="11754944" y="5267836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36B5D54-32C0-4F0C-A31F-C93B23CE4CA9}"/>
              </a:ext>
            </a:extLst>
          </p:cNvPr>
          <p:cNvSpPr/>
          <p:nvPr/>
        </p:nvSpPr>
        <p:spPr>
          <a:xfrm>
            <a:off x="2604979" y="3744789"/>
            <a:ext cx="9462974" cy="2084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1" name="Speech Bubble: Rectangle 120">
            <a:extLst>
              <a:ext uri="{FF2B5EF4-FFF2-40B4-BE49-F238E27FC236}">
                <a16:creationId xmlns:a16="http://schemas.microsoft.com/office/drawing/2014/main" id="{BF33BE33-4064-459F-98E7-77E5CD50C2CD}"/>
              </a:ext>
            </a:extLst>
          </p:cNvPr>
          <p:cNvSpPr/>
          <p:nvPr/>
        </p:nvSpPr>
        <p:spPr>
          <a:xfrm>
            <a:off x="9917077" y="2586202"/>
            <a:ext cx="1547903" cy="1109822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because limitation of space</a:t>
            </a:r>
          </a:p>
        </p:txBody>
      </p:sp>
    </p:spTree>
    <p:extLst>
      <p:ext uri="{BB962C8B-B14F-4D97-AF65-F5344CB8AC3E}">
        <p14:creationId xmlns:p14="http://schemas.microsoft.com/office/powerpoint/2010/main" val="23861414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48561"/>
              </p:ext>
            </p:extLst>
          </p:nvPr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6096000" y="264266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endCxn id="80" idx="0"/>
          </p:cNvCxnSpPr>
          <p:nvPr/>
        </p:nvCxnSpPr>
        <p:spPr>
          <a:xfrm flipH="1">
            <a:off x="5790236" y="460808"/>
            <a:ext cx="349934" cy="3555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38B2660-DFFA-490E-8C72-12609EED7B62}"/>
              </a:ext>
            </a:extLst>
          </p:cNvPr>
          <p:cNvSpPr txBox="1"/>
          <p:nvPr/>
        </p:nvSpPr>
        <p:spPr>
          <a:xfrm>
            <a:off x="4615316" y="3796494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F5C217F-51EA-4318-823A-5E3C9F30230E}"/>
              </a:ext>
            </a:extLst>
          </p:cNvPr>
          <p:cNvSpPr txBox="1"/>
          <p:nvPr/>
        </p:nvSpPr>
        <p:spPr>
          <a:xfrm>
            <a:off x="6347636" y="3817411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25DBB8-E511-45A3-89BA-0644BCD7DEC3}"/>
              </a:ext>
            </a:extLst>
          </p:cNvPr>
          <p:cNvSpPr txBox="1"/>
          <p:nvPr/>
        </p:nvSpPr>
        <p:spPr>
          <a:xfrm>
            <a:off x="8009603" y="3800979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191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60541"/>
              </p:ext>
            </p:extLst>
          </p:nvPr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4461757" y="19552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stCxn id="109" idx="0"/>
            <a:endCxn id="83" idx="2"/>
          </p:cNvCxnSpPr>
          <p:nvPr/>
        </p:nvCxnSpPr>
        <p:spPr>
          <a:xfrm flipH="1" flipV="1">
            <a:off x="4748245" y="1564096"/>
            <a:ext cx="6794" cy="3912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F5C217F-51EA-4318-823A-5E3C9F30230E}"/>
              </a:ext>
            </a:extLst>
          </p:cNvPr>
          <p:cNvSpPr txBox="1"/>
          <p:nvPr/>
        </p:nvSpPr>
        <p:spPr>
          <a:xfrm>
            <a:off x="6347636" y="3817411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25DBB8-E511-45A3-89BA-0644BCD7DEC3}"/>
              </a:ext>
            </a:extLst>
          </p:cNvPr>
          <p:cNvSpPr txBox="1"/>
          <p:nvPr/>
        </p:nvSpPr>
        <p:spPr>
          <a:xfrm>
            <a:off x="8009603" y="3800979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D22A287-9FB0-42BB-848A-34EE5CE6397D}"/>
              </a:ext>
            </a:extLst>
          </p:cNvPr>
          <p:cNvSpPr txBox="1"/>
          <p:nvPr/>
        </p:nvSpPr>
        <p:spPr>
          <a:xfrm>
            <a:off x="5708447" y="4516020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75DBE14-08A2-41EC-9B9E-7D7E64D01938}"/>
              </a:ext>
            </a:extLst>
          </p:cNvPr>
          <p:cNvCxnSpPr>
            <a:cxnSpLocks/>
          </p:cNvCxnSpPr>
          <p:nvPr/>
        </p:nvCxnSpPr>
        <p:spPr>
          <a:xfrm>
            <a:off x="6719818" y="4232372"/>
            <a:ext cx="0" cy="337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69FF12C-A85E-4113-B263-72EB7679BEBA}"/>
              </a:ext>
            </a:extLst>
          </p:cNvPr>
          <p:cNvCxnSpPr>
            <a:cxnSpLocks/>
          </p:cNvCxnSpPr>
          <p:nvPr/>
        </p:nvCxnSpPr>
        <p:spPr>
          <a:xfrm>
            <a:off x="6712771" y="4777170"/>
            <a:ext cx="0" cy="1145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A4B0878-2DEC-43EB-8B9F-4968FB7D2EE5}"/>
              </a:ext>
            </a:extLst>
          </p:cNvPr>
          <p:cNvSpPr txBox="1"/>
          <p:nvPr/>
        </p:nvSpPr>
        <p:spPr>
          <a:xfrm>
            <a:off x="6251715" y="433080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E56DC98-6A57-46FC-92A3-C1B3415CA301}"/>
              </a:ext>
            </a:extLst>
          </p:cNvPr>
          <p:cNvSpPr txBox="1"/>
          <p:nvPr/>
        </p:nvSpPr>
        <p:spPr>
          <a:xfrm>
            <a:off x="7911528" y="4335285"/>
            <a:ext cx="470255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B42AF13-D981-4035-B27A-4C27A448D342}"/>
              </a:ext>
            </a:extLst>
          </p:cNvPr>
          <p:cNvSpPr txBox="1"/>
          <p:nvPr/>
        </p:nvSpPr>
        <p:spPr>
          <a:xfrm>
            <a:off x="9580271" y="431280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3357375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4461757" y="19552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stCxn id="109" idx="0"/>
          </p:cNvCxnSpPr>
          <p:nvPr/>
        </p:nvCxnSpPr>
        <p:spPr>
          <a:xfrm flipH="1" flipV="1">
            <a:off x="4313473" y="1589069"/>
            <a:ext cx="441566" cy="366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 + 0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25DBB8-E511-45A3-89BA-0644BCD7DEC3}"/>
              </a:ext>
            </a:extLst>
          </p:cNvPr>
          <p:cNvSpPr txBox="1"/>
          <p:nvPr/>
        </p:nvSpPr>
        <p:spPr>
          <a:xfrm>
            <a:off x="8009603" y="3800979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D22A287-9FB0-42BB-848A-34EE5CE6397D}"/>
              </a:ext>
            </a:extLst>
          </p:cNvPr>
          <p:cNvSpPr txBox="1"/>
          <p:nvPr/>
        </p:nvSpPr>
        <p:spPr>
          <a:xfrm>
            <a:off x="5708447" y="4516020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75DBE14-08A2-41EC-9B9E-7D7E64D01938}"/>
              </a:ext>
            </a:extLst>
          </p:cNvPr>
          <p:cNvCxnSpPr>
            <a:cxnSpLocks/>
          </p:cNvCxnSpPr>
          <p:nvPr/>
        </p:nvCxnSpPr>
        <p:spPr>
          <a:xfrm>
            <a:off x="6719818" y="4232372"/>
            <a:ext cx="0" cy="337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69FF12C-A85E-4113-B263-72EB7679BEBA}"/>
              </a:ext>
            </a:extLst>
          </p:cNvPr>
          <p:cNvCxnSpPr>
            <a:cxnSpLocks/>
          </p:cNvCxnSpPr>
          <p:nvPr/>
        </p:nvCxnSpPr>
        <p:spPr>
          <a:xfrm>
            <a:off x="8233227" y="4724009"/>
            <a:ext cx="0" cy="964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E56DC98-6A57-46FC-92A3-C1B3415CA301}"/>
              </a:ext>
            </a:extLst>
          </p:cNvPr>
          <p:cNvSpPr txBox="1"/>
          <p:nvPr/>
        </p:nvSpPr>
        <p:spPr>
          <a:xfrm>
            <a:off x="7911528" y="4335285"/>
            <a:ext cx="470255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B42AF13-D981-4035-B27A-4C27A448D342}"/>
              </a:ext>
            </a:extLst>
          </p:cNvPr>
          <p:cNvSpPr txBox="1"/>
          <p:nvPr/>
        </p:nvSpPr>
        <p:spPr>
          <a:xfrm>
            <a:off x="9580271" y="431280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20586436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84101"/>
              </p:ext>
            </p:extLst>
          </p:nvPr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4461757" y="19552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stCxn id="109" idx="0"/>
          </p:cNvCxnSpPr>
          <p:nvPr/>
        </p:nvCxnSpPr>
        <p:spPr>
          <a:xfrm>
            <a:off x="4755039" y="1955297"/>
            <a:ext cx="852589" cy="309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 + 0 + 68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25DBB8-E511-45A3-89BA-0644BCD7DEC3}"/>
              </a:ext>
            </a:extLst>
          </p:cNvPr>
          <p:cNvSpPr txBox="1"/>
          <p:nvPr/>
        </p:nvSpPr>
        <p:spPr>
          <a:xfrm>
            <a:off x="8009603" y="3800979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D22A287-9FB0-42BB-848A-34EE5CE6397D}"/>
              </a:ext>
            </a:extLst>
          </p:cNvPr>
          <p:cNvSpPr txBox="1"/>
          <p:nvPr/>
        </p:nvSpPr>
        <p:spPr>
          <a:xfrm>
            <a:off x="5708447" y="4516020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75DBE14-08A2-41EC-9B9E-7D7E64D01938}"/>
              </a:ext>
            </a:extLst>
          </p:cNvPr>
          <p:cNvCxnSpPr>
            <a:cxnSpLocks/>
          </p:cNvCxnSpPr>
          <p:nvPr/>
        </p:nvCxnSpPr>
        <p:spPr>
          <a:xfrm>
            <a:off x="6719818" y="4232372"/>
            <a:ext cx="0" cy="337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69FF12C-A85E-4113-B263-72EB7679BEBA}"/>
              </a:ext>
            </a:extLst>
          </p:cNvPr>
          <p:cNvCxnSpPr>
            <a:cxnSpLocks/>
          </p:cNvCxnSpPr>
          <p:nvPr/>
        </p:nvCxnSpPr>
        <p:spPr>
          <a:xfrm>
            <a:off x="8233227" y="4724009"/>
            <a:ext cx="0" cy="964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9B42AF13-D981-4035-B27A-4C27A448D342}"/>
              </a:ext>
            </a:extLst>
          </p:cNvPr>
          <p:cNvSpPr txBox="1"/>
          <p:nvPr/>
        </p:nvSpPr>
        <p:spPr>
          <a:xfrm>
            <a:off x="9580271" y="431280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E7D9FD1-E475-4017-8C32-C0C94ADC144C}"/>
              </a:ext>
            </a:extLst>
          </p:cNvPr>
          <p:cNvCxnSpPr>
            <a:cxnSpLocks/>
          </p:cNvCxnSpPr>
          <p:nvPr/>
        </p:nvCxnSpPr>
        <p:spPr>
          <a:xfrm>
            <a:off x="9753641" y="4793019"/>
            <a:ext cx="0" cy="29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860F1CE-FE33-436F-A584-4108FA83E3B4}"/>
              </a:ext>
            </a:extLst>
          </p:cNvPr>
          <p:cNvSpPr txBox="1"/>
          <p:nvPr/>
        </p:nvSpPr>
        <p:spPr>
          <a:xfrm>
            <a:off x="7622962" y="5096661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C70862E-D536-46CF-BAE7-F4556D859E2C}"/>
              </a:ext>
            </a:extLst>
          </p:cNvPr>
          <p:cNvSpPr txBox="1"/>
          <p:nvPr/>
        </p:nvSpPr>
        <p:spPr>
          <a:xfrm>
            <a:off x="8380164" y="4952737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68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B634A6A-9902-4E5E-BC89-C4A5AD26EE87}"/>
              </a:ext>
            </a:extLst>
          </p:cNvPr>
          <p:cNvSpPr txBox="1"/>
          <p:nvPr/>
        </p:nvSpPr>
        <p:spPr>
          <a:xfrm>
            <a:off x="9839668" y="4927867"/>
            <a:ext cx="470255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93BE47A-71D0-4CBE-9A8A-0F31C15743A4}"/>
              </a:ext>
            </a:extLst>
          </p:cNvPr>
          <p:cNvSpPr txBox="1"/>
          <p:nvPr/>
        </p:nvSpPr>
        <p:spPr>
          <a:xfrm>
            <a:off x="11534997" y="4899678"/>
            <a:ext cx="470255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7051066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4247792" y="273028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>
            <a:off x="4755038" y="2890549"/>
            <a:ext cx="3594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 + 0 + 68 + 0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25DBB8-E511-45A3-89BA-0644BCD7DEC3}"/>
              </a:ext>
            </a:extLst>
          </p:cNvPr>
          <p:cNvSpPr txBox="1"/>
          <p:nvPr/>
        </p:nvSpPr>
        <p:spPr>
          <a:xfrm>
            <a:off x="8009603" y="3800979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D22A287-9FB0-42BB-848A-34EE5CE6397D}"/>
              </a:ext>
            </a:extLst>
          </p:cNvPr>
          <p:cNvSpPr txBox="1"/>
          <p:nvPr/>
        </p:nvSpPr>
        <p:spPr>
          <a:xfrm>
            <a:off x="5708447" y="4516020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75DBE14-08A2-41EC-9B9E-7D7E64D01938}"/>
              </a:ext>
            </a:extLst>
          </p:cNvPr>
          <p:cNvCxnSpPr>
            <a:cxnSpLocks/>
          </p:cNvCxnSpPr>
          <p:nvPr/>
        </p:nvCxnSpPr>
        <p:spPr>
          <a:xfrm>
            <a:off x="6719818" y="4232372"/>
            <a:ext cx="0" cy="337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69FF12C-A85E-4113-B263-72EB7679BEBA}"/>
              </a:ext>
            </a:extLst>
          </p:cNvPr>
          <p:cNvCxnSpPr>
            <a:cxnSpLocks/>
          </p:cNvCxnSpPr>
          <p:nvPr/>
        </p:nvCxnSpPr>
        <p:spPr>
          <a:xfrm>
            <a:off x="8233227" y="4724009"/>
            <a:ext cx="0" cy="964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E7D9FD1-E475-4017-8C32-C0C94ADC144C}"/>
              </a:ext>
            </a:extLst>
          </p:cNvPr>
          <p:cNvCxnSpPr>
            <a:cxnSpLocks/>
          </p:cNvCxnSpPr>
          <p:nvPr/>
        </p:nvCxnSpPr>
        <p:spPr>
          <a:xfrm>
            <a:off x="9753641" y="4793019"/>
            <a:ext cx="0" cy="29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860F1CE-FE33-436F-A584-4108FA83E3B4}"/>
              </a:ext>
            </a:extLst>
          </p:cNvPr>
          <p:cNvSpPr txBox="1"/>
          <p:nvPr/>
        </p:nvSpPr>
        <p:spPr>
          <a:xfrm>
            <a:off x="7622962" y="5096661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B634A6A-9902-4E5E-BC89-C4A5AD26EE87}"/>
              </a:ext>
            </a:extLst>
          </p:cNvPr>
          <p:cNvSpPr txBox="1"/>
          <p:nvPr/>
        </p:nvSpPr>
        <p:spPr>
          <a:xfrm>
            <a:off x="9839668" y="4927867"/>
            <a:ext cx="470255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93BE47A-71D0-4CBE-9A8A-0F31C15743A4}"/>
              </a:ext>
            </a:extLst>
          </p:cNvPr>
          <p:cNvSpPr txBox="1"/>
          <p:nvPr/>
        </p:nvSpPr>
        <p:spPr>
          <a:xfrm>
            <a:off x="11534997" y="4899678"/>
            <a:ext cx="470255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93E3921-6FEC-48B3-9730-B4A3D9633363}"/>
              </a:ext>
            </a:extLst>
          </p:cNvPr>
          <p:cNvCxnSpPr>
            <a:cxnSpLocks/>
          </p:cNvCxnSpPr>
          <p:nvPr/>
        </p:nvCxnSpPr>
        <p:spPr>
          <a:xfrm>
            <a:off x="10044264" y="5373660"/>
            <a:ext cx="0" cy="29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66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4902" y="2945218"/>
            <a:ext cx="3057468" cy="170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F139B-268F-4A9A-B52A-3475BDD66388}"/>
              </a:ext>
            </a:extLst>
          </p:cNvPr>
          <p:cNvSpPr txBox="1"/>
          <p:nvPr/>
        </p:nvSpPr>
        <p:spPr>
          <a:xfrm>
            <a:off x="2430287" y="1590270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null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47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E5182-E58B-4E04-B549-976F124B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D4EE29-AEE8-4047-8E4B-4F9FB826DEB6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27B4BB-AE72-48BE-B709-E964F1AEFE93}"/>
              </a:ext>
            </a:extLst>
          </p:cNvPr>
          <p:cNvSpPr/>
          <p:nvPr/>
        </p:nvSpPr>
        <p:spPr>
          <a:xfrm>
            <a:off x="6053462" y="1343249"/>
            <a:ext cx="1204811" cy="359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471A3E-661D-4384-9928-1E2F28F3210C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FEC478-FE59-4C2D-B74B-0210B9AF62BC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47</a:t>
            </a:r>
            <a:endParaRPr lang="en-MY" sz="1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AC0FB0-474E-467D-B546-F92526FD9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946" y="2311330"/>
            <a:ext cx="1712448" cy="1095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B36B28-AC6D-4F46-BF9D-2E1F877D9451}"/>
              </a:ext>
            </a:extLst>
          </p:cNvPr>
          <p:cNvSpPr txBox="1"/>
          <p:nvPr/>
        </p:nvSpPr>
        <p:spPr>
          <a:xfrm>
            <a:off x="7258274" y="2578102"/>
            <a:ext cx="88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365D08-6C69-4F5D-B63C-7E0F1F026604}"/>
              </a:ext>
            </a:extLst>
          </p:cNvPr>
          <p:cNvSpPr txBox="1"/>
          <p:nvPr/>
        </p:nvSpPr>
        <p:spPr>
          <a:xfrm>
            <a:off x="7013665" y="95529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94BBA4-9165-4C92-92DB-93A398AD86B0}"/>
              </a:ext>
            </a:extLst>
          </p:cNvPr>
          <p:cNvSpPr txBox="1"/>
          <p:nvPr/>
        </p:nvSpPr>
        <p:spPr>
          <a:xfrm>
            <a:off x="7508358" y="955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47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529E0E-AEA9-4F5D-9ABE-29BEACBE0DB4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406594-0FE8-41D8-8A3B-47829CB4A7A7}"/>
              </a:ext>
            </a:extLst>
          </p:cNvPr>
          <p:cNvSpPr txBox="1"/>
          <p:nvPr/>
        </p:nvSpPr>
        <p:spPr>
          <a:xfrm>
            <a:off x="5806261" y="1669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2866107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6979580" y="304240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H="1" flipV="1">
            <a:off x="6485901" y="3007793"/>
            <a:ext cx="503814" cy="151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 + 0 + 68 + 0 + 0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25DBB8-E511-45A3-89BA-0644BCD7DEC3}"/>
              </a:ext>
            </a:extLst>
          </p:cNvPr>
          <p:cNvSpPr txBox="1"/>
          <p:nvPr/>
        </p:nvSpPr>
        <p:spPr>
          <a:xfrm>
            <a:off x="8009603" y="3800979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D22A287-9FB0-42BB-848A-34EE5CE6397D}"/>
              </a:ext>
            </a:extLst>
          </p:cNvPr>
          <p:cNvSpPr txBox="1"/>
          <p:nvPr/>
        </p:nvSpPr>
        <p:spPr>
          <a:xfrm>
            <a:off x="5708447" y="4516020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75DBE14-08A2-41EC-9B9E-7D7E64D01938}"/>
              </a:ext>
            </a:extLst>
          </p:cNvPr>
          <p:cNvCxnSpPr>
            <a:cxnSpLocks/>
          </p:cNvCxnSpPr>
          <p:nvPr/>
        </p:nvCxnSpPr>
        <p:spPr>
          <a:xfrm>
            <a:off x="6719818" y="4232372"/>
            <a:ext cx="0" cy="337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69FF12C-A85E-4113-B263-72EB7679BEBA}"/>
              </a:ext>
            </a:extLst>
          </p:cNvPr>
          <p:cNvCxnSpPr>
            <a:cxnSpLocks/>
          </p:cNvCxnSpPr>
          <p:nvPr/>
        </p:nvCxnSpPr>
        <p:spPr>
          <a:xfrm>
            <a:off x="8233227" y="4724009"/>
            <a:ext cx="0" cy="964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E7D9FD1-E475-4017-8C32-C0C94ADC144C}"/>
              </a:ext>
            </a:extLst>
          </p:cNvPr>
          <p:cNvCxnSpPr>
            <a:cxnSpLocks/>
          </p:cNvCxnSpPr>
          <p:nvPr/>
        </p:nvCxnSpPr>
        <p:spPr>
          <a:xfrm>
            <a:off x="9753641" y="4793019"/>
            <a:ext cx="0" cy="29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860F1CE-FE33-436F-A584-4108FA83E3B4}"/>
              </a:ext>
            </a:extLst>
          </p:cNvPr>
          <p:cNvSpPr txBox="1"/>
          <p:nvPr/>
        </p:nvSpPr>
        <p:spPr>
          <a:xfrm>
            <a:off x="7622962" y="5096661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93E3921-6FEC-48B3-9730-B4A3D9633363}"/>
              </a:ext>
            </a:extLst>
          </p:cNvPr>
          <p:cNvCxnSpPr>
            <a:cxnSpLocks/>
          </p:cNvCxnSpPr>
          <p:nvPr/>
        </p:nvCxnSpPr>
        <p:spPr>
          <a:xfrm>
            <a:off x="10044264" y="5373660"/>
            <a:ext cx="0" cy="29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10585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6979580" y="304240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H="1" flipV="1">
            <a:off x="6485901" y="3007793"/>
            <a:ext cx="503814" cy="151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 + 0 + 68 + 0 + 0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25DBB8-E511-45A3-89BA-0644BCD7DEC3}"/>
              </a:ext>
            </a:extLst>
          </p:cNvPr>
          <p:cNvSpPr txBox="1"/>
          <p:nvPr/>
        </p:nvSpPr>
        <p:spPr>
          <a:xfrm>
            <a:off x="8009603" y="3800979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D22A287-9FB0-42BB-848A-34EE5CE6397D}"/>
              </a:ext>
            </a:extLst>
          </p:cNvPr>
          <p:cNvSpPr txBox="1"/>
          <p:nvPr/>
        </p:nvSpPr>
        <p:spPr>
          <a:xfrm>
            <a:off x="5708447" y="4516020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75DBE14-08A2-41EC-9B9E-7D7E64D01938}"/>
              </a:ext>
            </a:extLst>
          </p:cNvPr>
          <p:cNvCxnSpPr>
            <a:cxnSpLocks/>
          </p:cNvCxnSpPr>
          <p:nvPr/>
        </p:nvCxnSpPr>
        <p:spPr>
          <a:xfrm>
            <a:off x="6719818" y="4232372"/>
            <a:ext cx="0" cy="337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69FF12C-A85E-4113-B263-72EB7679BEBA}"/>
              </a:ext>
            </a:extLst>
          </p:cNvPr>
          <p:cNvCxnSpPr>
            <a:cxnSpLocks/>
          </p:cNvCxnSpPr>
          <p:nvPr/>
        </p:nvCxnSpPr>
        <p:spPr>
          <a:xfrm>
            <a:off x="8233227" y="4724009"/>
            <a:ext cx="0" cy="964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E7D9FD1-E475-4017-8C32-C0C94ADC144C}"/>
              </a:ext>
            </a:extLst>
          </p:cNvPr>
          <p:cNvCxnSpPr>
            <a:cxnSpLocks/>
          </p:cNvCxnSpPr>
          <p:nvPr/>
        </p:nvCxnSpPr>
        <p:spPr>
          <a:xfrm>
            <a:off x="9753641" y="4793019"/>
            <a:ext cx="0" cy="29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860F1CE-FE33-436F-A584-4108FA83E3B4}"/>
              </a:ext>
            </a:extLst>
          </p:cNvPr>
          <p:cNvSpPr txBox="1"/>
          <p:nvPr/>
        </p:nvSpPr>
        <p:spPr>
          <a:xfrm>
            <a:off x="7622962" y="5096661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93E3921-6FEC-48B3-9730-B4A3D9633363}"/>
              </a:ext>
            </a:extLst>
          </p:cNvPr>
          <p:cNvCxnSpPr>
            <a:cxnSpLocks/>
          </p:cNvCxnSpPr>
          <p:nvPr/>
        </p:nvCxnSpPr>
        <p:spPr>
          <a:xfrm>
            <a:off x="10044264" y="5373660"/>
            <a:ext cx="0" cy="29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526CA5-D47B-4D27-98A7-BB11CD254CD9}"/>
              </a:ext>
            </a:extLst>
          </p:cNvPr>
          <p:cNvSpPr/>
          <p:nvPr/>
        </p:nvSpPr>
        <p:spPr>
          <a:xfrm>
            <a:off x="2604979" y="4386784"/>
            <a:ext cx="9462974" cy="1442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6" name="Speech Bubble: Rectangle 115">
            <a:extLst>
              <a:ext uri="{FF2B5EF4-FFF2-40B4-BE49-F238E27FC236}">
                <a16:creationId xmlns:a16="http://schemas.microsoft.com/office/drawing/2014/main" id="{A67E3F97-B369-47B6-8675-98E49D4BCC56}"/>
              </a:ext>
            </a:extLst>
          </p:cNvPr>
          <p:cNvSpPr/>
          <p:nvPr/>
        </p:nvSpPr>
        <p:spPr>
          <a:xfrm>
            <a:off x="9917077" y="2611744"/>
            <a:ext cx="1547903" cy="108428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because limitation of space</a:t>
            </a:r>
          </a:p>
        </p:txBody>
      </p:sp>
    </p:spTree>
    <p:extLst>
      <p:ext uri="{BB962C8B-B14F-4D97-AF65-F5344CB8AC3E}">
        <p14:creationId xmlns:p14="http://schemas.microsoft.com/office/powerpoint/2010/main" val="107424626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6979580" y="304240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H="1" flipV="1">
            <a:off x="6485901" y="3007793"/>
            <a:ext cx="503814" cy="151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 + 0 + 68 + 0 + 0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25DBB8-E511-45A3-89BA-0644BCD7DEC3}"/>
              </a:ext>
            </a:extLst>
          </p:cNvPr>
          <p:cNvSpPr txBox="1"/>
          <p:nvPr/>
        </p:nvSpPr>
        <p:spPr>
          <a:xfrm>
            <a:off x="8009603" y="3800979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6102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30258"/>
              </p:ext>
            </p:extLst>
          </p:nvPr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6878451" y="2245993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H="1" flipV="1">
            <a:off x="6554303" y="1720889"/>
            <a:ext cx="387805" cy="554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 + 0 + 68 + 0 + 0 + 93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25DBB8-E511-45A3-89BA-0644BCD7DEC3}"/>
              </a:ext>
            </a:extLst>
          </p:cNvPr>
          <p:cNvSpPr txBox="1"/>
          <p:nvPr/>
        </p:nvSpPr>
        <p:spPr>
          <a:xfrm>
            <a:off x="8009603" y="3800979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DA4A02-2449-49C8-860A-7B7ED06CA3DA}"/>
              </a:ext>
            </a:extLst>
          </p:cNvPr>
          <p:cNvCxnSpPr>
            <a:cxnSpLocks/>
          </p:cNvCxnSpPr>
          <p:nvPr/>
        </p:nvCxnSpPr>
        <p:spPr>
          <a:xfrm>
            <a:off x="8178436" y="4258061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83A7F91-8B33-41BC-8C6C-48B820B194ED}"/>
              </a:ext>
            </a:extLst>
          </p:cNvPr>
          <p:cNvSpPr txBox="1"/>
          <p:nvPr/>
        </p:nvSpPr>
        <p:spPr>
          <a:xfrm>
            <a:off x="7237794" y="4618831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0A224E-9273-405D-B492-4D0EFEC3006A}"/>
              </a:ext>
            </a:extLst>
          </p:cNvPr>
          <p:cNvSpPr txBox="1"/>
          <p:nvPr/>
        </p:nvSpPr>
        <p:spPr>
          <a:xfrm>
            <a:off x="7806254" y="4451291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0E0DC7-7647-450E-9A63-0869A7BF5BEE}"/>
              </a:ext>
            </a:extLst>
          </p:cNvPr>
          <p:cNvSpPr txBox="1"/>
          <p:nvPr/>
        </p:nvSpPr>
        <p:spPr>
          <a:xfrm>
            <a:off x="9490849" y="4462102"/>
            <a:ext cx="470255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D5091B1-64AD-4E22-9747-1EA5614FCF93}"/>
              </a:ext>
            </a:extLst>
          </p:cNvPr>
          <p:cNvSpPr txBox="1"/>
          <p:nvPr/>
        </p:nvSpPr>
        <p:spPr>
          <a:xfrm>
            <a:off x="11063546" y="4446011"/>
            <a:ext cx="470255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A78C645-CAB6-441E-9396-C5E5EE9BD3A7}"/>
              </a:ext>
            </a:extLst>
          </p:cNvPr>
          <p:cNvCxnSpPr>
            <a:cxnSpLocks/>
          </p:cNvCxnSpPr>
          <p:nvPr/>
        </p:nvCxnSpPr>
        <p:spPr>
          <a:xfrm>
            <a:off x="8247203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605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80727"/>
              </p:ext>
            </p:extLst>
          </p:nvPr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6878451" y="2245993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H="1" flipV="1">
            <a:off x="6141145" y="1989427"/>
            <a:ext cx="800964" cy="286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 + 0 + 68 + 0 + 0 + 93 + 0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DA4A02-2449-49C8-860A-7B7ED06CA3DA}"/>
              </a:ext>
            </a:extLst>
          </p:cNvPr>
          <p:cNvCxnSpPr>
            <a:cxnSpLocks/>
          </p:cNvCxnSpPr>
          <p:nvPr/>
        </p:nvCxnSpPr>
        <p:spPr>
          <a:xfrm>
            <a:off x="8178436" y="4258061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83A7F91-8B33-41BC-8C6C-48B820B194ED}"/>
              </a:ext>
            </a:extLst>
          </p:cNvPr>
          <p:cNvSpPr txBox="1"/>
          <p:nvPr/>
        </p:nvSpPr>
        <p:spPr>
          <a:xfrm>
            <a:off x="7237794" y="4618831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D5091B1-64AD-4E22-9747-1EA5614FCF93}"/>
              </a:ext>
            </a:extLst>
          </p:cNvPr>
          <p:cNvSpPr txBox="1"/>
          <p:nvPr/>
        </p:nvSpPr>
        <p:spPr>
          <a:xfrm>
            <a:off x="11063546" y="4446011"/>
            <a:ext cx="470255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A78C645-CAB6-441E-9396-C5E5EE9BD3A7}"/>
              </a:ext>
            </a:extLst>
          </p:cNvPr>
          <p:cNvCxnSpPr>
            <a:cxnSpLocks/>
          </p:cNvCxnSpPr>
          <p:nvPr/>
        </p:nvCxnSpPr>
        <p:spPr>
          <a:xfrm>
            <a:off x="8247203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014AAA8-BB34-423F-AB95-80DABB20F756}"/>
              </a:ext>
            </a:extLst>
          </p:cNvPr>
          <p:cNvCxnSpPr>
            <a:cxnSpLocks/>
          </p:cNvCxnSpPr>
          <p:nvPr/>
        </p:nvCxnSpPr>
        <p:spPr>
          <a:xfrm>
            <a:off x="9792468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5827374-C5B5-436C-981A-CAC858BCA5AB}"/>
              </a:ext>
            </a:extLst>
          </p:cNvPr>
          <p:cNvSpPr txBox="1"/>
          <p:nvPr/>
        </p:nvSpPr>
        <p:spPr>
          <a:xfrm>
            <a:off x="9490849" y="4462102"/>
            <a:ext cx="470255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98407374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12006"/>
              </p:ext>
            </p:extLst>
          </p:nvPr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6878451" y="2245993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endCxn id="105" idx="2"/>
          </p:cNvCxnSpPr>
          <p:nvPr/>
        </p:nvCxnSpPr>
        <p:spPr>
          <a:xfrm flipV="1">
            <a:off x="6942109" y="2085821"/>
            <a:ext cx="95212" cy="189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 + 0 + 68 + 0 + 0 + 93 + 0 + 0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DA4A02-2449-49C8-860A-7B7ED06CA3DA}"/>
              </a:ext>
            </a:extLst>
          </p:cNvPr>
          <p:cNvCxnSpPr>
            <a:cxnSpLocks/>
          </p:cNvCxnSpPr>
          <p:nvPr/>
        </p:nvCxnSpPr>
        <p:spPr>
          <a:xfrm>
            <a:off x="8178436" y="4258061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83A7F91-8B33-41BC-8C6C-48B820B194ED}"/>
              </a:ext>
            </a:extLst>
          </p:cNvPr>
          <p:cNvSpPr txBox="1"/>
          <p:nvPr/>
        </p:nvSpPr>
        <p:spPr>
          <a:xfrm>
            <a:off x="7237794" y="4618831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D5091B1-64AD-4E22-9747-1EA5614FCF93}"/>
              </a:ext>
            </a:extLst>
          </p:cNvPr>
          <p:cNvSpPr txBox="1"/>
          <p:nvPr/>
        </p:nvSpPr>
        <p:spPr>
          <a:xfrm>
            <a:off x="11063546" y="4446011"/>
            <a:ext cx="470255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A78C645-CAB6-441E-9396-C5E5EE9BD3A7}"/>
              </a:ext>
            </a:extLst>
          </p:cNvPr>
          <p:cNvCxnSpPr>
            <a:cxnSpLocks/>
          </p:cNvCxnSpPr>
          <p:nvPr/>
        </p:nvCxnSpPr>
        <p:spPr>
          <a:xfrm>
            <a:off x="8247203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014AAA8-BB34-423F-AB95-80DABB20F756}"/>
              </a:ext>
            </a:extLst>
          </p:cNvPr>
          <p:cNvCxnSpPr>
            <a:cxnSpLocks/>
          </p:cNvCxnSpPr>
          <p:nvPr/>
        </p:nvCxnSpPr>
        <p:spPr>
          <a:xfrm>
            <a:off x="9792468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8E604E0-452A-42A2-BEF0-C60D5AFC6A32}"/>
              </a:ext>
            </a:extLst>
          </p:cNvPr>
          <p:cNvCxnSpPr>
            <a:cxnSpLocks/>
          </p:cNvCxnSpPr>
          <p:nvPr/>
        </p:nvCxnSpPr>
        <p:spPr>
          <a:xfrm>
            <a:off x="11337734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5272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6878451" y="2245993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endCxn id="105" idx="2"/>
          </p:cNvCxnSpPr>
          <p:nvPr/>
        </p:nvCxnSpPr>
        <p:spPr>
          <a:xfrm flipV="1">
            <a:off x="6942109" y="2085821"/>
            <a:ext cx="95212" cy="189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 + 0 + 68 + 0 + 0 + 93 + 0 + 0 = 478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DA4A02-2449-49C8-860A-7B7ED06CA3DA}"/>
              </a:ext>
            </a:extLst>
          </p:cNvPr>
          <p:cNvCxnSpPr>
            <a:cxnSpLocks/>
          </p:cNvCxnSpPr>
          <p:nvPr/>
        </p:nvCxnSpPr>
        <p:spPr>
          <a:xfrm>
            <a:off x="8178436" y="4258061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83A7F91-8B33-41BC-8C6C-48B820B194ED}"/>
              </a:ext>
            </a:extLst>
          </p:cNvPr>
          <p:cNvSpPr txBox="1"/>
          <p:nvPr/>
        </p:nvSpPr>
        <p:spPr>
          <a:xfrm>
            <a:off x="7237794" y="4618831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A78C645-CAB6-441E-9396-C5E5EE9BD3A7}"/>
              </a:ext>
            </a:extLst>
          </p:cNvPr>
          <p:cNvCxnSpPr>
            <a:cxnSpLocks/>
          </p:cNvCxnSpPr>
          <p:nvPr/>
        </p:nvCxnSpPr>
        <p:spPr>
          <a:xfrm>
            <a:off x="8247203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014AAA8-BB34-423F-AB95-80DABB20F756}"/>
              </a:ext>
            </a:extLst>
          </p:cNvPr>
          <p:cNvCxnSpPr>
            <a:cxnSpLocks/>
          </p:cNvCxnSpPr>
          <p:nvPr/>
        </p:nvCxnSpPr>
        <p:spPr>
          <a:xfrm>
            <a:off x="9792468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8E604E0-452A-42A2-BEF0-C60D5AFC6A32}"/>
              </a:ext>
            </a:extLst>
          </p:cNvPr>
          <p:cNvCxnSpPr>
            <a:cxnSpLocks/>
          </p:cNvCxnSpPr>
          <p:nvPr/>
        </p:nvCxnSpPr>
        <p:spPr>
          <a:xfrm>
            <a:off x="11337734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4144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6878451" y="2245993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endCxn id="105" idx="2"/>
          </p:cNvCxnSpPr>
          <p:nvPr/>
        </p:nvCxnSpPr>
        <p:spPr>
          <a:xfrm flipV="1">
            <a:off x="6942109" y="2085821"/>
            <a:ext cx="95212" cy="189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 + 0 + 44 + 0 + 0 + 77 + 65 + 0 + 68 + 0 + 0 + 93 + 0 + 0 = 478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5027655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609668A-6C10-4363-85E8-F0B20B2D104C}"/>
              </a:ext>
            </a:extLst>
          </p:cNvPr>
          <p:cNvSpPr txBox="1"/>
          <p:nvPr/>
        </p:nvSpPr>
        <p:spPr>
          <a:xfrm>
            <a:off x="4094867" y="3981062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658082D-D205-43E1-93FE-7C89F7E9475A}"/>
              </a:ext>
            </a:extLst>
          </p:cNvPr>
          <p:cNvCxnSpPr>
            <a:cxnSpLocks/>
          </p:cNvCxnSpPr>
          <p:nvPr/>
        </p:nvCxnSpPr>
        <p:spPr>
          <a:xfrm>
            <a:off x="5052462" y="4258061"/>
            <a:ext cx="16514" cy="166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DA4A02-2449-49C8-860A-7B7ED06CA3DA}"/>
              </a:ext>
            </a:extLst>
          </p:cNvPr>
          <p:cNvCxnSpPr>
            <a:cxnSpLocks/>
          </p:cNvCxnSpPr>
          <p:nvPr/>
        </p:nvCxnSpPr>
        <p:spPr>
          <a:xfrm>
            <a:off x="8178436" y="4258061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83A7F91-8B33-41BC-8C6C-48B820B194ED}"/>
              </a:ext>
            </a:extLst>
          </p:cNvPr>
          <p:cNvSpPr txBox="1"/>
          <p:nvPr/>
        </p:nvSpPr>
        <p:spPr>
          <a:xfrm>
            <a:off x="7237794" y="4618831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A78C645-CAB6-441E-9396-C5E5EE9BD3A7}"/>
              </a:ext>
            </a:extLst>
          </p:cNvPr>
          <p:cNvCxnSpPr>
            <a:cxnSpLocks/>
          </p:cNvCxnSpPr>
          <p:nvPr/>
        </p:nvCxnSpPr>
        <p:spPr>
          <a:xfrm>
            <a:off x="8247203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014AAA8-BB34-423F-AB95-80DABB20F756}"/>
              </a:ext>
            </a:extLst>
          </p:cNvPr>
          <p:cNvCxnSpPr>
            <a:cxnSpLocks/>
          </p:cNvCxnSpPr>
          <p:nvPr/>
        </p:nvCxnSpPr>
        <p:spPr>
          <a:xfrm>
            <a:off x="9792468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8E604E0-452A-42A2-BEF0-C60D5AFC6A32}"/>
              </a:ext>
            </a:extLst>
          </p:cNvPr>
          <p:cNvCxnSpPr>
            <a:cxnSpLocks/>
          </p:cNvCxnSpPr>
          <p:nvPr/>
        </p:nvCxnSpPr>
        <p:spPr>
          <a:xfrm>
            <a:off x="11337734" y="4879906"/>
            <a:ext cx="0" cy="104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B02FFF7-63C8-47A4-B7A8-D14142F79BC3}"/>
              </a:ext>
            </a:extLst>
          </p:cNvPr>
          <p:cNvSpPr txBox="1"/>
          <p:nvPr/>
        </p:nvSpPr>
        <p:spPr>
          <a:xfrm>
            <a:off x="1616988" y="6244074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Sum of the numbers = 478</a:t>
            </a:r>
          </a:p>
        </p:txBody>
      </p:sp>
    </p:spTree>
    <p:extLst>
      <p:ext uri="{BB962C8B-B14F-4D97-AF65-F5344CB8AC3E}">
        <p14:creationId xmlns:p14="http://schemas.microsoft.com/office/powerpoint/2010/main" val="264460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4902" y="2945218"/>
            <a:ext cx="3057468" cy="170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47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E5182-E58B-4E04-B549-976F124B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D4EE29-AEE8-4047-8E4B-4F9FB826DEB6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27B4BB-AE72-48BE-B709-E964F1AEFE93}"/>
              </a:ext>
            </a:extLst>
          </p:cNvPr>
          <p:cNvSpPr/>
          <p:nvPr/>
        </p:nvSpPr>
        <p:spPr>
          <a:xfrm>
            <a:off x="6053463" y="1343249"/>
            <a:ext cx="1058832" cy="246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47939"/>
              </p:ext>
            </p:extLst>
          </p:nvPr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/>
          <p:nvPr/>
        </p:nvCxnSpPr>
        <p:spPr>
          <a:xfrm>
            <a:off x="2796353" y="1728659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479944" y="199993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2B4B14F-3816-4940-8590-8F1CB6AD7E16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30BF8C-8B48-41E5-95C9-2BADD6E13768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47</a:t>
            </a:r>
            <a:endParaRPr lang="en-MY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D49903-B28F-4CA3-A564-BCD86927C8BA}"/>
              </a:ext>
            </a:extLst>
          </p:cNvPr>
          <p:cNvSpPr txBox="1"/>
          <p:nvPr/>
        </p:nvSpPr>
        <p:spPr>
          <a:xfrm>
            <a:off x="7013665" y="95529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19D97F-2FED-448C-BCE2-AD945EED7C80}"/>
              </a:ext>
            </a:extLst>
          </p:cNvPr>
          <p:cNvSpPr txBox="1"/>
          <p:nvPr/>
        </p:nvSpPr>
        <p:spPr>
          <a:xfrm>
            <a:off x="7508358" y="955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47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29C8AE-29DB-4306-8309-C89D2DDD0C73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3E8346-FBD7-4309-B60B-B6A2725C979E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690687A7-98E2-4F55-A9FB-7EA9A9574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946" y="2311330"/>
            <a:ext cx="1712448" cy="1095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AA7C51A-3FC4-40EF-ABDE-56A1C77A87AF}"/>
              </a:ext>
            </a:extLst>
          </p:cNvPr>
          <p:cNvSpPr txBox="1"/>
          <p:nvPr/>
        </p:nvSpPr>
        <p:spPr>
          <a:xfrm>
            <a:off x="7258274" y="2578102"/>
            <a:ext cx="88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1397AD-8994-4D46-8998-CB6C48E522ED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A53D5C-321E-4EF9-AB77-1166DA5ABE23}"/>
              </a:ext>
            </a:extLst>
          </p:cNvPr>
          <p:cNvSpPr txBox="1"/>
          <p:nvPr/>
        </p:nvSpPr>
        <p:spPr>
          <a:xfrm>
            <a:off x="5806261" y="1669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396825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3716" y="2282978"/>
            <a:ext cx="3057468" cy="631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509401"/>
              </p:ext>
            </p:extLst>
          </p:nvPr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/>
          <p:nvPr/>
        </p:nvCxnSpPr>
        <p:spPr>
          <a:xfrm>
            <a:off x="2796353" y="1728659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479944" y="199993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3FF8DBC-F431-41A8-85AC-D31F6324CB88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F5D65D-D816-44BB-AA82-02D7FB542FF3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7E638D3-0528-4C41-B648-239FAED63AE4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70D51B-81A4-41E8-9A80-7FA9C9CB202E}"/>
              </a:ext>
            </a:extLst>
          </p:cNvPr>
          <p:cNvSpPr txBox="1"/>
          <p:nvPr/>
        </p:nvSpPr>
        <p:spPr>
          <a:xfrm>
            <a:off x="5816893" y="1669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73938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3716" y="2936759"/>
            <a:ext cx="1606703" cy="199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E5182-E58B-4E04-B549-976F124B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D4EE29-AEE8-4047-8E4B-4F9FB826DEB6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/>
          <p:nvPr/>
        </p:nvCxnSpPr>
        <p:spPr>
          <a:xfrm>
            <a:off x="2796353" y="1728659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479944" y="199993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A25539-CA91-42E0-B922-47747164D8BF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EEB8033-C9BF-47AA-9286-D4F9DDD1E3C2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15915BF-36D5-4B20-ACAC-7ECFE2360E20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583067-857A-4165-B7D6-08B866C7FC6A}"/>
              </a:ext>
            </a:extLst>
          </p:cNvPr>
          <p:cNvSpPr txBox="1"/>
          <p:nvPr/>
        </p:nvSpPr>
        <p:spPr>
          <a:xfrm>
            <a:off x="5816893" y="1669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80988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3716" y="2936759"/>
            <a:ext cx="1606703" cy="199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E5182-E58B-4E04-B549-976F124B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B0CA32-09A3-4332-A4D5-8A3C16106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D4EE29-AEE8-4047-8E4B-4F9FB826DEB6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DBB74-6CF1-4949-8F23-69F3E0963CE0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/>
          <p:nvPr/>
        </p:nvCxnSpPr>
        <p:spPr>
          <a:xfrm>
            <a:off x="2796353" y="1728659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479944" y="199993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761C7-8437-41CF-ADCA-75072DAB150F}"/>
              </a:ext>
            </a:extLst>
          </p:cNvPr>
          <p:cNvSpPr/>
          <p:nvPr/>
        </p:nvSpPr>
        <p:spPr>
          <a:xfrm>
            <a:off x="6044498" y="1655554"/>
            <a:ext cx="1169891" cy="396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77A11D-F03A-45E5-97E8-BB7C5E938110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C334EE-7985-49F8-BC35-9F3DF6D40ED2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B29F80-70D6-472F-AEA9-AAE60C1A7182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55ABF7-E440-45A1-A388-5158592295F6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1219338-DFAC-482F-A166-A676A73FBADC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9F9892-7E60-4907-8709-13253BE926CA}"/>
              </a:ext>
            </a:extLst>
          </p:cNvPr>
          <p:cNvSpPr txBox="1"/>
          <p:nvPr/>
        </p:nvSpPr>
        <p:spPr>
          <a:xfrm>
            <a:off x="5816893" y="1669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60022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3716" y="2936759"/>
            <a:ext cx="1606703" cy="199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E5182-E58B-4E04-B549-976F124B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B0CA32-09A3-4332-A4D5-8A3C16106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D4EE29-AEE8-4047-8E4B-4F9FB826DEB6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DBB74-6CF1-4949-8F23-69F3E0963CE0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/>
          <p:nvPr/>
        </p:nvCxnSpPr>
        <p:spPr>
          <a:xfrm>
            <a:off x="2796353" y="1728659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479944" y="199993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761C7-8437-41CF-ADCA-75072DAB150F}"/>
              </a:ext>
            </a:extLst>
          </p:cNvPr>
          <p:cNvSpPr/>
          <p:nvPr/>
        </p:nvSpPr>
        <p:spPr>
          <a:xfrm>
            <a:off x="6015208" y="2282361"/>
            <a:ext cx="1682763" cy="271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C8D24C-BDFA-4796-A23D-80FE012AE576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A4B39-4766-4C70-9FFC-5C6035123901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CF9325-19D8-4921-BA01-68AC1E1F2F38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729419-C432-40B1-B13B-9AE1FE2B604F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7545258-1F45-4239-B0C3-40AF843DF9BE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8CCBBE-E707-4232-A802-1E65CFF1A743}"/>
              </a:ext>
            </a:extLst>
          </p:cNvPr>
          <p:cNvSpPr txBox="1"/>
          <p:nvPr/>
        </p:nvSpPr>
        <p:spPr>
          <a:xfrm>
            <a:off x="5816893" y="1669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0054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3716" y="2936759"/>
            <a:ext cx="1606703" cy="199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E5182-E58B-4E04-B549-976F124B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B0CA32-09A3-4332-A4D5-8A3C16106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D4EE29-AEE8-4047-8E4B-4F9FB826DEB6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DBB74-6CF1-4949-8F23-69F3E0963CE0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/>
          <p:nvPr/>
        </p:nvCxnSpPr>
        <p:spPr>
          <a:xfrm>
            <a:off x="2796353" y="1728659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479944" y="199993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761C7-8437-41CF-ADCA-75072DAB150F}"/>
              </a:ext>
            </a:extLst>
          </p:cNvPr>
          <p:cNvSpPr/>
          <p:nvPr/>
        </p:nvSpPr>
        <p:spPr>
          <a:xfrm>
            <a:off x="5943600" y="2603846"/>
            <a:ext cx="1682763" cy="196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C8D24C-BDFA-4796-A23D-80FE012AE576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A4B39-4766-4C70-9FFC-5C6035123901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64641F-C9D3-4F87-9E74-22231EF12556}"/>
              </a:ext>
            </a:extLst>
          </p:cNvPr>
          <p:cNvSpPr txBox="1"/>
          <p:nvPr/>
        </p:nvSpPr>
        <p:spPr>
          <a:xfrm>
            <a:off x="7013665" y="95529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CFDE3-0668-4927-9463-C9DCF6DCE3A8}"/>
              </a:ext>
            </a:extLst>
          </p:cNvPr>
          <p:cNvSpPr txBox="1"/>
          <p:nvPr/>
        </p:nvSpPr>
        <p:spPr>
          <a:xfrm>
            <a:off x="7508358" y="955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47</a:t>
            </a:r>
          </a:p>
        </p:txBody>
      </p:sp>
      <p:graphicFrame>
        <p:nvGraphicFramePr>
          <p:cNvPr id="32" name="Table 7">
            <a:extLst>
              <a:ext uri="{FF2B5EF4-FFF2-40B4-BE49-F238E27FC236}">
                <a16:creationId xmlns:a16="http://schemas.microsoft.com/office/drawing/2014/main" id="{0EBDEF83-F41C-402B-A1F8-3721151C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42321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20995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90847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58191FC-E81A-4941-B369-0AEA85D5BDDF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7A2857-AEEE-4EDB-8954-47B8E508C600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97219F2-CD09-4CB0-9BCC-3642BE6521A6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1607A5-A90D-483C-A606-745ACC44EC89}"/>
              </a:ext>
            </a:extLst>
          </p:cNvPr>
          <p:cNvSpPr txBox="1"/>
          <p:nvPr/>
        </p:nvSpPr>
        <p:spPr>
          <a:xfrm>
            <a:off x="5816893" y="1669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16183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3716" y="2936759"/>
            <a:ext cx="1606703" cy="199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E5182-E58B-4E04-B549-976F124B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B0CA32-09A3-4332-A4D5-8A3C16106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D4EE29-AEE8-4047-8E4B-4F9FB826DEB6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DBB74-6CF1-4949-8F23-69F3E0963CE0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/>
          <p:nvPr/>
        </p:nvCxnSpPr>
        <p:spPr>
          <a:xfrm>
            <a:off x="2796353" y="1728659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479944" y="199993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761C7-8437-41CF-ADCA-75072DAB150F}"/>
              </a:ext>
            </a:extLst>
          </p:cNvPr>
          <p:cNvSpPr/>
          <p:nvPr/>
        </p:nvSpPr>
        <p:spPr>
          <a:xfrm>
            <a:off x="5943600" y="2936759"/>
            <a:ext cx="1682763" cy="199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C8D24C-BDFA-4796-A23D-80FE012AE576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A4B39-4766-4C70-9FFC-5C6035123901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graphicFrame>
        <p:nvGraphicFramePr>
          <p:cNvPr id="33" name="Table 7">
            <a:extLst>
              <a:ext uri="{FF2B5EF4-FFF2-40B4-BE49-F238E27FC236}">
                <a16:creationId xmlns:a16="http://schemas.microsoft.com/office/drawing/2014/main" id="{6BC48485-2DB8-40BB-B7AE-3680B75CF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261803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20995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90847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B5C3CBE1-79E6-4257-B956-28BF1F6FC4C6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AFF8D24-A689-4090-88F4-3DFEBD8ABEB7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E930653-6931-4159-9130-5ABAFFFAC9A5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3AC484-671F-435B-BD57-4C743DA082E1}"/>
              </a:ext>
            </a:extLst>
          </p:cNvPr>
          <p:cNvSpPr txBox="1"/>
          <p:nvPr/>
        </p:nvSpPr>
        <p:spPr>
          <a:xfrm>
            <a:off x="5816893" y="1669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03607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3716" y="2936759"/>
            <a:ext cx="1606703" cy="199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E5182-E58B-4E04-B549-976F124B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B0CA32-09A3-4332-A4D5-8A3C16106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D4EE29-AEE8-4047-8E4B-4F9FB826DEB6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DBB74-6CF1-4949-8F23-69F3E0963CE0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761C7-8437-41CF-ADCA-75072DAB150F}"/>
              </a:ext>
            </a:extLst>
          </p:cNvPr>
          <p:cNvSpPr/>
          <p:nvPr/>
        </p:nvSpPr>
        <p:spPr>
          <a:xfrm>
            <a:off x="6269264" y="3106681"/>
            <a:ext cx="1825657" cy="169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C8D24C-BDFA-4796-A23D-80FE012AE576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A4B39-4766-4C70-9FFC-5C6035123901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92421"/>
              </p:ext>
            </p:extLst>
          </p:nvPr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37" name="Table 7">
            <a:extLst>
              <a:ext uri="{FF2B5EF4-FFF2-40B4-BE49-F238E27FC236}">
                <a16:creationId xmlns:a16="http://schemas.microsoft.com/office/drawing/2014/main" id="{0C5F3058-1D71-4539-B8AB-F712378EB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50575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20995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90847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01B3B148-ECE9-4599-88C8-3FD9DE0DB413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3BC26C9-B1D7-4D54-8121-15E6A0CC1DE5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CD86DE6-3F8A-4005-92CA-D6735DC2AB96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C9321E-4052-41B6-8377-8479DB6A10E5}"/>
              </a:ext>
            </a:extLst>
          </p:cNvPr>
          <p:cNvSpPr txBox="1"/>
          <p:nvPr/>
        </p:nvSpPr>
        <p:spPr>
          <a:xfrm>
            <a:off x="5816893" y="1669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2374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F7E7-276F-4786-9EB7-17A28C13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TreeNode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3E06-5EAD-48FD-8161-E1AECE9C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182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30094" y="2240555"/>
            <a:ext cx="3203943" cy="768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22982"/>
              </p:ext>
            </p:extLst>
          </p:nvPr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D54A8C-FD8A-4502-AC30-79F3FEC635DC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690F6EE-AB4C-41C7-8F3B-83B521091054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76131E2-70BA-4434-96AC-94D9D4F30EB4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F298DE-D3CE-430C-B01D-27FD0516AC2C}"/>
              </a:ext>
            </a:extLst>
          </p:cNvPr>
          <p:cNvSpPr txBox="1"/>
          <p:nvPr/>
        </p:nvSpPr>
        <p:spPr>
          <a:xfrm>
            <a:off x="5802717" y="173327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2067391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30094" y="2870815"/>
            <a:ext cx="1640957" cy="24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47F4B4B-9603-4C5F-9235-3F88B1207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A25939D-B985-451D-A8A9-B309C4ABAB79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2922401-2280-4695-B471-3A8E337D013F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5F0CD-030D-440D-94B3-DAF07207C2BE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1E4C95-D2E8-4720-A062-06E9E50F0F85}"/>
              </a:ext>
            </a:extLst>
          </p:cNvPr>
          <p:cNvSpPr txBox="1"/>
          <p:nvPr/>
        </p:nvSpPr>
        <p:spPr>
          <a:xfrm>
            <a:off x="5802717" y="173327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37968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30094" y="2870815"/>
            <a:ext cx="1640957" cy="24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3E5A5F1-6A5E-4C7C-B262-64DF8414C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EA6FF8E-6863-418C-9DCF-CF172B0F0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6AE8F50-C96C-4E1E-B3AD-C43941B63444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122DAA-493D-4655-A52C-E482D69EABC3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93F421-96A4-47B8-AFBE-2A11E4F3C099}"/>
              </a:ext>
            </a:extLst>
          </p:cNvPr>
          <p:cNvSpPr/>
          <p:nvPr/>
        </p:nvSpPr>
        <p:spPr>
          <a:xfrm>
            <a:off x="5719124" y="1590159"/>
            <a:ext cx="1606703" cy="424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19C375-85FE-434D-AC72-E00E69FFD39B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CEBD94-E298-4FE0-BDC4-DEADE6AABF18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6227F3-86D8-4237-B4B3-61583AC51CD8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460812-DF8D-4D2E-900D-320836111758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4428CDA-976A-4A49-90FD-5CABF6E58305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C38C6A-37FE-4C15-929B-84446D6FADB8}"/>
              </a:ext>
            </a:extLst>
          </p:cNvPr>
          <p:cNvSpPr txBox="1"/>
          <p:nvPr/>
        </p:nvSpPr>
        <p:spPr>
          <a:xfrm>
            <a:off x="5802717" y="173327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466686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30094" y="2870815"/>
            <a:ext cx="1640957" cy="24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2C8D24C-BDFA-4796-A23D-80FE012AE576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A4B39-4766-4C70-9FFC-5C6035123901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3E5A5F1-6A5E-4C7C-B262-64DF8414C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EA6FF8E-6863-418C-9DCF-CF172B0F0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6AE8F50-C96C-4E1E-B3AD-C43941B63444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122DAA-493D-4655-A52C-E482D69EABC3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93F421-96A4-47B8-AFBE-2A11E4F3C099}"/>
              </a:ext>
            </a:extLst>
          </p:cNvPr>
          <p:cNvSpPr/>
          <p:nvPr/>
        </p:nvSpPr>
        <p:spPr>
          <a:xfrm>
            <a:off x="5993404" y="2227119"/>
            <a:ext cx="1721537" cy="27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FC9D9F-35F7-4A19-8A3F-B4BD9D2384DE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ED7931-3BB8-4BD2-A7CD-E54AA04495AE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8318FB0-BE94-415B-A231-1F1182259C22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8AE2B7-5F5C-492B-9A2F-17C607B36EE2}"/>
              </a:ext>
            </a:extLst>
          </p:cNvPr>
          <p:cNvSpPr txBox="1"/>
          <p:nvPr/>
        </p:nvSpPr>
        <p:spPr>
          <a:xfrm>
            <a:off x="5802717" y="173327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995331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30094" y="2870815"/>
            <a:ext cx="1640957" cy="24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2C8D24C-BDFA-4796-A23D-80FE012AE576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A4B39-4766-4C70-9FFC-5C6035123901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3E5A5F1-6A5E-4C7C-B262-64DF8414C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EA6FF8E-6863-418C-9DCF-CF172B0F0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6AE8F50-C96C-4E1E-B3AD-C43941B63444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122DAA-493D-4655-A52C-E482D69EABC3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93F421-96A4-47B8-AFBE-2A11E4F3C099}"/>
              </a:ext>
            </a:extLst>
          </p:cNvPr>
          <p:cNvSpPr/>
          <p:nvPr/>
        </p:nvSpPr>
        <p:spPr>
          <a:xfrm>
            <a:off x="6050395" y="2545431"/>
            <a:ext cx="1192796" cy="27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CEAB33-170C-4599-9095-9D0E3E0C459F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7C19ECA-39A5-48DC-BD53-5F8D01EEE82E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5" name="Table 7">
            <a:extLst>
              <a:ext uri="{FF2B5EF4-FFF2-40B4-BE49-F238E27FC236}">
                <a16:creationId xmlns:a16="http://schemas.microsoft.com/office/drawing/2014/main" id="{32C8E7A7-FCFB-4A7C-9F4A-26D997D8A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97850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7B36ADC-B04B-431E-B7FB-57B7FE49B579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A302BF-AF85-42A0-AE19-64700B2B2F06}"/>
              </a:ext>
            </a:extLst>
          </p:cNvPr>
          <p:cNvSpPr txBox="1"/>
          <p:nvPr/>
        </p:nvSpPr>
        <p:spPr>
          <a:xfrm>
            <a:off x="5802717" y="173327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992456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30094" y="2870815"/>
            <a:ext cx="1640957" cy="24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2C8D24C-BDFA-4796-A23D-80FE012AE576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A4B39-4766-4C70-9FFC-5C6035123901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3E5A5F1-6A5E-4C7C-B262-64DF8414C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EA6FF8E-6863-418C-9DCF-CF172B0F0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6AE8F50-C96C-4E1E-B3AD-C43941B63444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122DAA-493D-4655-A52C-E482D69EABC3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93F421-96A4-47B8-AFBE-2A11E4F3C099}"/>
              </a:ext>
            </a:extLst>
          </p:cNvPr>
          <p:cNvSpPr/>
          <p:nvPr/>
        </p:nvSpPr>
        <p:spPr>
          <a:xfrm>
            <a:off x="6050394" y="3827720"/>
            <a:ext cx="1721537" cy="152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F84F59-795A-4828-B5E8-B66B6697351F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C006E5-8E6C-401B-938D-B7AE7FF6F374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3" name="Table 7">
            <a:extLst>
              <a:ext uri="{FF2B5EF4-FFF2-40B4-BE49-F238E27FC236}">
                <a16:creationId xmlns:a16="http://schemas.microsoft.com/office/drawing/2014/main" id="{41439540-ABAF-4CE3-B1C3-7282DFAAC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092781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06F5EDC4-7B85-42BD-9A04-43E3DD210AEA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26A98E-619E-45C3-ACF2-254C9F31AF5B}"/>
              </a:ext>
            </a:extLst>
          </p:cNvPr>
          <p:cNvSpPr txBox="1"/>
          <p:nvPr/>
        </p:nvSpPr>
        <p:spPr>
          <a:xfrm>
            <a:off x="5802717" y="173327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4267997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30094" y="2870815"/>
            <a:ext cx="1640957" cy="24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483517" y="19862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/>
          <p:nvPr/>
        </p:nvCxnSpPr>
        <p:spPr>
          <a:xfrm>
            <a:off x="3778093" y="1740942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2C8D24C-BDFA-4796-A23D-80FE012AE576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A4B39-4766-4C70-9FFC-5C6035123901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3E5A5F1-6A5E-4C7C-B262-64DF8414C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EA6FF8E-6863-418C-9DCF-CF172B0F0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6AE8F50-C96C-4E1E-B3AD-C43941B63444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122DAA-493D-4655-A52C-E482D69EABC3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93F421-96A4-47B8-AFBE-2A11E4F3C099}"/>
              </a:ext>
            </a:extLst>
          </p:cNvPr>
          <p:cNvSpPr/>
          <p:nvPr/>
        </p:nvSpPr>
        <p:spPr>
          <a:xfrm>
            <a:off x="6095999" y="4139496"/>
            <a:ext cx="1721537" cy="152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35130E-B8DE-4CFE-96CF-4F62A4C5DAB8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42295B4-A4BF-4907-9BDF-84186623274F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3" name="Table 7">
            <a:extLst>
              <a:ext uri="{FF2B5EF4-FFF2-40B4-BE49-F238E27FC236}">
                <a16:creationId xmlns:a16="http://schemas.microsoft.com/office/drawing/2014/main" id="{2B99DEE0-E0E8-4D91-99BE-E18AAFF9A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49075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50EE421C-F642-4039-81C4-873F8795C68D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81F55E-DA68-492B-B8E4-92A04ABD6AF6}"/>
              </a:ext>
            </a:extLst>
          </p:cNvPr>
          <p:cNvSpPr txBox="1"/>
          <p:nvPr/>
        </p:nvSpPr>
        <p:spPr>
          <a:xfrm>
            <a:off x="5802717" y="173327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227053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30094" y="2870815"/>
            <a:ext cx="1640957" cy="24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2C8D24C-BDFA-4796-A23D-80FE012AE576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A4B39-4766-4C70-9FFC-5C6035123901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3E5A5F1-6A5E-4C7C-B262-64DF8414C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EA6FF8E-6863-418C-9DCF-CF172B0F0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6AE8F50-C96C-4E1E-B3AD-C43941B63444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122DAA-493D-4655-A52C-E482D69EABC3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93F421-96A4-47B8-AFBE-2A11E4F3C099}"/>
              </a:ext>
            </a:extLst>
          </p:cNvPr>
          <p:cNvSpPr/>
          <p:nvPr/>
        </p:nvSpPr>
        <p:spPr>
          <a:xfrm>
            <a:off x="6393710" y="4320257"/>
            <a:ext cx="1721537" cy="152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65581"/>
              </p:ext>
            </p:extLst>
          </p:nvPr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8DE3B2C-7498-4D34-9745-EC92546262B3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80C0E63-613C-4639-9DAB-8C78A312D205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7" name="Table 7">
            <a:extLst>
              <a:ext uri="{FF2B5EF4-FFF2-40B4-BE49-F238E27FC236}">
                <a16:creationId xmlns:a16="http://schemas.microsoft.com/office/drawing/2014/main" id="{5E4CAD9E-080B-467D-89C1-4F33ED023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15136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A9858348-C14D-46B7-A9BF-777787B6D5D6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1B4DFC-F40C-495F-AAD5-6324071AE267}"/>
              </a:ext>
            </a:extLst>
          </p:cNvPr>
          <p:cNvSpPr txBox="1"/>
          <p:nvPr/>
        </p:nvSpPr>
        <p:spPr>
          <a:xfrm>
            <a:off x="5802717" y="173327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2069588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5698" y="2239118"/>
            <a:ext cx="3164069" cy="675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59199"/>
              </p:ext>
            </p:extLst>
          </p:nvPr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1E98B9E-58BB-4E7F-9D9D-DEDA11E1D424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086244D-C7DE-491C-9738-15C47DA5C45D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B830A0B-4125-46FE-875A-111A21413729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D6411F-5E5E-4E41-9327-DD249A8B883A}"/>
              </a:ext>
            </a:extLst>
          </p:cNvPr>
          <p:cNvSpPr txBox="1"/>
          <p:nvPr/>
        </p:nvSpPr>
        <p:spPr>
          <a:xfrm>
            <a:off x="5792800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2271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45067" y="2882544"/>
            <a:ext cx="1636618" cy="22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A793FEB-985E-4FCE-A237-C018ED5B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DBEAAA-68DD-41E6-9D18-516446BA240E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19135B-5EF5-4789-AAD4-61714593C39A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504ED3-6521-4EEB-BAD5-102977A0FAF2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F17C5C1-C600-4D64-97D5-13F4D682F0E2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4810E9-A2B9-4479-8CCC-ED71915EF21C}"/>
              </a:ext>
            </a:extLst>
          </p:cNvPr>
          <p:cNvSpPr txBox="1"/>
          <p:nvPr/>
        </p:nvSpPr>
        <p:spPr>
          <a:xfrm>
            <a:off x="5792800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916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0EDD6B-43EF-42E3-993D-69BF6849C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90"/>
          <a:stretch/>
        </p:blipFill>
        <p:spPr>
          <a:xfrm>
            <a:off x="431824" y="217120"/>
            <a:ext cx="3002492" cy="6109252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08D14413-459D-4464-B562-16F1E9824C29}"/>
              </a:ext>
            </a:extLst>
          </p:cNvPr>
          <p:cNvSpPr/>
          <p:nvPr/>
        </p:nvSpPr>
        <p:spPr>
          <a:xfrm>
            <a:off x="3767470" y="1517374"/>
            <a:ext cx="318977" cy="7442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05A76D-9F6D-4B86-A799-BB19DA59B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27644"/>
              </p:ext>
            </p:extLst>
          </p:nvPr>
        </p:nvGraphicFramePr>
        <p:xfrm>
          <a:off x="4453839" y="832607"/>
          <a:ext cx="217967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558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726558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726558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8" name="Right Brace 7">
            <a:extLst>
              <a:ext uri="{FF2B5EF4-FFF2-40B4-BE49-F238E27FC236}">
                <a16:creationId xmlns:a16="http://schemas.microsoft.com/office/drawing/2014/main" id="{3EA28C55-0A28-461D-A9A6-06F80C847618}"/>
              </a:ext>
            </a:extLst>
          </p:cNvPr>
          <p:cNvSpPr/>
          <p:nvPr/>
        </p:nvSpPr>
        <p:spPr>
          <a:xfrm>
            <a:off x="3767470" y="684028"/>
            <a:ext cx="318977" cy="7442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42AC305-5785-4FC9-98C2-FE59D5EC8183}"/>
              </a:ext>
            </a:extLst>
          </p:cNvPr>
          <p:cNvSpPr/>
          <p:nvPr/>
        </p:nvSpPr>
        <p:spPr>
          <a:xfrm>
            <a:off x="3658209" y="2682652"/>
            <a:ext cx="318977" cy="347258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013D8-AECB-4544-BFA8-E19F47EF44BA}"/>
              </a:ext>
            </a:extLst>
          </p:cNvPr>
          <p:cNvSpPr txBox="1"/>
          <p:nvPr/>
        </p:nvSpPr>
        <p:spPr>
          <a:xfrm>
            <a:off x="4398335" y="1768917"/>
            <a:ext cx="217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constructor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738F3-066E-4D12-87E3-F62B0DE5F358}"/>
              </a:ext>
            </a:extLst>
          </p:cNvPr>
          <p:cNvSpPr txBox="1"/>
          <p:nvPr/>
        </p:nvSpPr>
        <p:spPr>
          <a:xfrm>
            <a:off x="3909238" y="2559248"/>
            <a:ext cx="405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Insert data into tree using the rule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  <a:p>
            <a:endParaRPr lang="en-MY" dirty="0"/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0F2CC8B1-195F-486A-A38E-A9B6EA21E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2627" y="2261653"/>
            <a:ext cx="1390650" cy="428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MY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root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1069D3B9-769F-467A-BE9F-68278B1C2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114" y="2989606"/>
            <a:ext cx="1468438" cy="4492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MY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&lt; root</a:t>
            </a:r>
            <a:endParaRPr kumimoji="0" lang="en-MY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724A39C-C75A-4BC5-928C-F0472152F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0852" y="2907765"/>
            <a:ext cx="1352550" cy="5159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MY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&gt;= root</a:t>
            </a:r>
            <a:endParaRPr kumimoji="0" lang="en-MY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6">
            <a:extLst>
              <a:ext uri="{FF2B5EF4-FFF2-40B4-BE49-F238E27FC236}">
                <a16:creationId xmlns:a16="http://schemas.microsoft.com/office/drawing/2014/main" id="{60C889E0-13D3-4E14-8614-61763F23448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390277" y="2680753"/>
            <a:ext cx="376237" cy="2936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7">
            <a:extLst>
              <a:ext uri="{FF2B5EF4-FFF2-40B4-BE49-F238E27FC236}">
                <a16:creationId xmlns:a16="http://schemas.microsoft.com/office/drawing/2014/main" id="{EB35256F-A3CF-4D17-B822-0B9D33D526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52252" y="2690278"/>
            <a:ext cx="371475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49F7CA-488F-44CE-BAA7-7FDD5E70F22E}"/>
              </a:ext>
            </a:extLst>
          </p:cNvPr>
          <p:cNvSpPr txBox="1"/>
          <p:nvPr/>
        </p:nvSpPr>
        <p:spPr>
          <a:xfrm>
            <a:off x="4611514" y="3295414"/>
            <a:ext cx="2246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Less than root, insert to the next left</a:t>
            </a:r>
          </a:p>
          <a:p>
            <a:endParaRPr lang="en-MY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483552B7-DAAE-4CA9-8546-600DBDF94D8A}"/>
              </a:ext>
            </a:extLst>
          </p:cNvPr>
          <p:cNvSpPr/>
          <p:nvPr/>
        </p:nvSpPr>
        <p:spPr>
          <a:xfrm>
            <a:off x="4134862" y="3044724"/>
            <a:ext cx="318977" cy="114450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5A2AC12F-B2FC-4B10-B746-4415398B15FF}"/>
              </a:ext>
            </a:extLst>
          </p:cNvPr>
          <p:cNvSpPr/>
          <p:nvPr/>
        </p:nvSpPr>
        <p:spPr>
          <a:xfrm>
            <a:off x="4187513" y="4575825"/>
            <a:ext cx="318977" cy="124018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6ACC7B-F0FB-4B3A-B82A-089C0A1DA16A}"/>
              </a:ext>
            </a:extLst>
          </p:cNvPr>
          <p:cNvSpPr txBox="1"/>
          <p:nvPr/>
        </p:nvSpPr>
        <p:spPr>
          <a:xfrm>
            <a:off x="4730992" y="4887362"/>
            <a:ext cx="2626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Bigger than root, insert to the next right</a:t>
            </a:r>
          </a:p>
          <a:p>
            <a:endParaRPr lang="en-MY" dirty="0"/>
          </a:p>
        </p:txBody>
      </p:sp>
      <p:graphicFrame>
        <p:nvGraphicFramePr>
          <p:cNvPr id="26" name="Table 6">
            <a:extLst>
              <a:ext uri="{FF2B5EF4-FFF2-40B4-BE49-F238E27FC236}">
                <a16:creationId xmlns:a16="http://schemas.microsoft.com/office/drawing/2014/main" id="{BFFE8576-7DD4-4B06-9B52-BD50A21B0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47372"/>
              </p:ext>
            </p:extLst>
          </p:nvPr>
        </p:nvGraphicFramePr>
        <p:xfrm>
          <a:off x="5936512" y="1704093"/>
          <a:ext cx="217967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558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726558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726558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55E250-BC87-414C-BA4D-946C5A83B182}"/>
              </a:ext>
            </a:extLst>
          </p:cNvPr>
          <p:cNvCxnSpPr/>
          <p:nvPr/>
        </p:nvCxnSpPr>
        <p:spPr>
          <a:xfrm>
            <a:off x="6315740" y="1953583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C9A7E1-A747-4B56-A944-D9335EC55EBB}"/>
              </a:ext>
            </a:extLst>
          </p:cNvPr>
          <p:cNvCxnSpPr/>
          <p:nvPr/>
        </p:nvCxnSpPr>
        <p:spPr>
          <a:xfrm>
            <a:off x="7786578" y="1971471"/>
            <a:ext cx="0" cy="3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34A467A-9AB4-4E72-8D4F-637C3507DF3D}"/>
              </a:ext>
            </a:extLst>
          </p:cNvPr>
          <p:cNvSpPr txBox="1"/>
          <p:nvPr/>
        </p:nvSpPr>
        <p:spPr>
          <a:xfrm>
            <a:off x="6024130" y="225397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B9CF42-0E86-45E9-8774-C95B0D81925B}"/>
              </a:ext>
            </a:extLst>
          </p:cNvPr>
          <p:cNvSpPr txBox="1"/>
          <p:nvPr/>
        </p:nvSpPr>
        <p:spPr>
          <a:xfrm>
            <a:off x="7494582" y="225397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2061422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45067" y="2882544"/>
            <a:ext cx="1636618" cy="22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A793FEB-985E-4FCE-A237-C018ED5B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DBEAAA-68DD-41E6-9D18-516446BA240E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1225E7-9C45-4C1C-AEC2-4C7C23D3A2E4}"/>
              </a:ext>
            </a:extLst>
          </p:cNvPr>
          <p:cNvSpPr/>
          <p:nvPr/>
        </p:nvSpPr>
        <p:spPr>
          <a:xfrm>
            <a:off x="5979836" y="1620811"/>
            <a:ext cx="1636618" cy="45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A72702-8D66-4E3E-B1CB-341FB5E0F023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8A24D-E813-40DF-87E3-648253F8E83E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18C549-6327-42A9-ADBB-F9582285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040776-055A-484D-BEE5-5FC8E75B6461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125D58-555E-4D7A-8C43-091343047D60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BE34D40-FAB6-4CF3-9F8B-4EAACE3FBF5B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72A1A74-E3BD-4205-928D-D992DA377CD3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7B902A-0057-4E11-A060-84B31FFA6D7D}"/>
              </a:ext>
            </a:extLst>
          </p:cNvPr>
          <p:cNvSpPr txBox="1"/>
          <p:nvPr/>
        </p:nvSpPr>
        <p:spPr>
          <a:xfrm>
            <a:off x="5792800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71882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45067" y="2882544"/>
            <a:ext cx="1636618" cy="22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64641F-C9D3-4F87-9E74-22231EF12556}"/>
              </a:ext>
            </a:extLst>
          </p:cNvPr>
          <p:cNvSpPr txBox="1"/>
          <p:nvPr/>
        </p:nvSpPr>
        <p:spPr>
          <a:xfrm>
            <a:off x="7013665" y="95529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CFDE3-0668-4927-9463-C9DCF6DCE3A8}"/>
              </a:ext>
            </a:extLst>
          </p:cNvPr>
          <p:cNvSpPr txBox="1"/>
          <p:nvPr/>
        </p:nvSpPr>
        <p:spPr>
          <a:xfrm>
            <a:off x="7508358" y="955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47</a:t>
            </a:r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A793FEB-985E-4FCE-A237-C018ED5B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DBEAAA-68DD-41E6-9D18-516446BA240E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1225E7-9C45-4C1C-AEC2-4C7C23D3A2E4}"/>
              </a:ext>
            </a:extLst>
          </p:cNvPr>
          <p:cNvSpPr/>
          <p:nvPr/>
        </p:nvSpPr>
        <p:spPr>
          <a:xfrm>
            <a:off x="6051402" y="2631344"/>
            <a:ext cx="1188908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A72702-8D66-4E3E-B1CB-341FB5E0F023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8A24D-E813-40DF-87E3-648253F8E83E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18C549-6327-42A9-ADBB-F9582285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040776-055A-484D-BEE5-5FC8E75B6461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AA673-2A06-41B8-A971-8561B8776404}"/>
              </a:ext>
            </a:extLst>
          </p:cNvPr>
          <p:cNvSpPr/>
          <p:nvPr/>
        </p:nvSpPr>
        <p:spPr>
          <a:xfrm>
            <a:off x="5979836" y="1620811"/>
            <a:ext cx="1636618" cy="45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44BAF6-9055-4BD8-A767-D690B3BE7483}"/>
              </a:ext>
            </a:extLst>
          </p:cNvPr>
          <p:cNvSpPr/>
          <p:nvPr/>
        </p:nvSpPr>
        <p:spPr>
          <a:xfrm>
            <a:off x="6080262" y="2623940"/>
            <a:ext cx="1071540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6B8261-A031-4F72-BA71-6655F8236EC5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9C38C95-43C5-4871-B070-1A88E1193FE6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51" name="Table 7">
            <a:extLst>
              <a:ext uri="{FF2B5EF4-FFF2-40B4-BE49-F238E27FC236}">
                <a16:creationId xmlns:a16="http://schemas.microsoft.com/office/drawing/2014/main" id="{74BAACAF-2FC8-4AF9-94C7-92C8F8524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15744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3CE26666-C611-4837-8C10-A171D45502CF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1F2622-A2D5-45CE-89A1-3331C5434483}"/>
              </a:ext>
            </a:extLst>
          </p:cNvPr>
          <p:cNvSpPr txBox="1"/>
          <p:nvPr/>
        </p:nvSpPr>
        <p:spPr>
          <a:xfrm>
            <a:off x="5792800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96249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45067" y="2882544"/>
            <a:ext cx="1636618" cy="22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A793FEB-985E-4FCE-A237-C018ED5B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DBEAAA-68DD-41E6-9D18-516446BA240E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1225E7-9C45-4C1C-AEC2-4C7C23D3A2E4}"/>
              </a:ext>
            </a:extLst>
          </p:cNvPr>
          <p:cNvSpPr/>
          <p:nvPr/>
        </p:nvSpPr>
        <p:spPr>
          <a:xfrm>
            <a:off x="6051402" y="2631344"/>
            <a:ext cx="1188908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A72702-8D66-4E3E-B1CB-341FB5E0F023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8A24D-E813-40DF-87E3-648253F8E83E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18C549-6327-42A9-ADBB-F9582285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040776-055A-484D-BEE5-5FC8E75B6461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AA673-2A06-41B8-A971-8561B8776404}"/>
              </a:ext>
            </a:extLst>
          </p:cNvPr>
          <p:cNvSpPr/>
          <p:nvPr/>
        </p:nvSpPr>
        <p:spPr>
          <a:xfrm>
            <a:off x="5979836" y="1620811"/>
            <a:ext cx="1636618" cy="45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44BAF6-9055-4BD8-A767-D690B3BE7483}"/>
              </a:ext>
            </a:extLst>
          </p:cNvPr>
          <p:cNvSpPr/>
          <p:nvPr/>
        </p:nvSpPr>
        <p:spPr>
          <a:xfrm>
            <a:off x="6307191" y="2953972"/>
            <a:ext cx="1071540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6B5DCE-E3FC-4BF5-BB5F-7371F729541F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947CE8-C7DC-47C2-B331-BF0370E79A2E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51" name="Table 7">
            <a:extLst>
              <a:ext uri="{FF2B5EF4-FFF2-40B4-BE49-F238E27FC236}">
                <a16:creationId xmlns:a16="http://schemas.microsoft.com/office/drawing/2014/main" id="{D918C358-B3E5-4522-ADDE-994875E37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28956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056CAD5-34A4-43BD-9173-51A168528EC4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590F6D-BFBE-44BB-9989-739FFFD18426}"/>
              </a:ext>
            </a:extLst>
          </p:cNvPr>
          <p:cNvSpPr txBox="1"/>
          <p:nvPr/>
        </p:nvSpPr>
        <p:spPr>
          <a:xfrm>
            <a:off x="5792800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98646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45067" y="2882544"/>
            <a:ext cx="1636618" cy="22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A793FEB-985E-4FCE-A237-C018ED5B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DBEAAA-68DD-41E6-9D18-516446BA240E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1225E7-9C45-4C1C-AEC2-4C7C23D3A2E4}"/>
              </a:ext>
            </a:extLst>
          </p:cNvPr>
          <p:cNvSpPr/>
          <p:nvPr/>
        </p:nvSpPr>
        <p:spPr>
          <a:xfrm>
            <a:off x="6051402" y="2631344"/>
            <a:ext cx="1188908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A72702-8D66-4E3E-B1CB-341FB5E0F023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8A24D-E813-40DF-87E3-648253F8E83E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18C549-6327-42A9-ADBB-F9582285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040776-055A-484D-BEE5-5FC8E75B6461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AA673-2A06-41B8-A971-8561B8776404}"/>
              </a:ext>
            </a:extLst>
          </p:cNvPr>
          <p:cNvSpPr/>
          <p:nvPr/>
        </p:nvSpPr>
        <p:spPr>
          <a:xfrm>
            <a:off x="5979836" y="1620811"/>
            <a:ext cx="1636618" cy="45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44BAF6-9055-4BD8-A767-D690B3BE7483}"/>
              </a:ext>
            </a:extLst>
          </p:cNvPr>
          <p:cNvSpPr/>
          <p:nvPr/>
        </p:nvSpPr>
        <p:spPr>
          <a:xfrm>
            <a:off x="6271470" y="3287761"/>
            <a:ext cx="1071540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88662E-2D84-47D3-B8D2-06B47E715270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4098DF0-FC58-42F6-829C-94F35378F30F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51" name="Table 7">
            <a:extLst>
              <a:ext uri="{FF2B5EF4-FFF2-40B4-BE49-F238E27FC236}">
                <a16:creationId xmlns:a16="http://schemas.microsoft.com/office/drawing/2014/main" id="{4BA37190-37F3-456C-B5B7-767DFEA12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22681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9CC701A7-7F32-4B70-A81C-DF91B4A33ADD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3653FE-7F77-4D0C-BCB3-810DA7C209EE}"/>
              </a:ext>
            </a:extLst>
          </p:cNvPr>
          <p:cNvSpPr txBox="1"/>
          <p:nvPr/>
        </p:nvSpPr>
        <p:spPr>
          <a:xfrm>
            <a:off x="5792800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38133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45067" y="2882544"/>
            <a:ext cx="1636618" cy="22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A793FEB-985E-4FCE-A237-C018ED5B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DBEAAA-68DD-41E6-9D18-516446BA240E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1225E7-9C45-4C1C-AEC2-4C7C23D3A2E4}"/>
              </a:ext>
            </a:extLst>
          </p:cNvPr>
          <p:cNvSpPr/>
          <p:nvPr/>
        </p:nvSpPr>
        <p:spPr>
          <a:xfrm>
            <a:off x="6051402" y="2631344"/>
            <a:ext cx="1188908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A72702-8D66-4E3E-B1CB-341FB5E0F023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8A24D-E813-40DF-87E3-648253F8E83E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18C549-6327-42A9-ADBB-F9582285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040776-055A-484D-BEE5-5FC8E75B6461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AA673-2A06-41B8-A971-8561B8776404}"/>
              </a:ext>
            </a:extLst>
          </p:cNvPr>
          <p:cNvSpPr/>
          <p:nvPr/>
        </p:nvSpPr>
        <p:spPr>
          <a:xfrm>
            <a:off x="5979836" y="1620811"/>
            <a:ext cx="1636618" cy="45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44BAF6-9055-4BD8-A767-D690B3BE7483}"/>
              </a:ext>
            </a:extLst>
          </p:cNvPr>
          <p:cNvSpPr/>
          <p:nvPr/>
        </p:nvSpPr>
        <p:spPr>
          <a:xfrm>
            <a:off x="6356940" y="3482026"/>
            <a:ext cx="1071540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F679FB-60C3-4A12-8D87-0224D3DC479B}"/>
              </a:ext>
            </a:extLst>
          </p:cNvPr>
          <p:cNvGrpSpPr/>
          <p:nvPr/>
        </p:nvGrpSpPr>
        <p:grpSpPr>
          <a:xfrm>
            <a:off x="510596" y="2063479"/>
            <a:ext cx="1258957" cy="176693"/>
            <a:chOff x="4694980" y="1425100"/>
            <a:chExt cx="566588" cy="2769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2186ED-BF7D-40B8-A528-5618D9F31DBD}"/>
                </a:ext>
              </a:extLst>
            </p:cNvPr>
            <p:cNvSpPr txBox="1"/>
            <p:nvPr/>
          </p:nvSpPr>
          <p:spPr>
            <a:xfrm>
              <a:off x="4694980" y="1425100"/>
              <a:ext cx="566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200" b="1" dirty="0"/>
                <a:t>data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9BBB90-A99C-43C8-9137-2E2C7B146120}"/>
                </a:ext>
              </a:extLst>
            </p:cNvPr>
            <p:cNvCxnSpPr>
              <a:cxnSpLocks/>
            </p:cNvCxnSpPr>
            <p:nvPr/>
          </p:nvCxnSpPr>
          <p:spPr>
            <a:xfrm>
              <a:off x="4905421" y="1701749"/>
              <a:ext cx="2432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C19100F-D173-4406-9408-398446093C1A}"/>
              </a:ext>
            </a:extLst>
          </p:cNvPr>
          <p:cNvSpPr txBox="1"/>
          <p:nvPr/>
        </p:nvSpPr>
        <p:spPr>
          <a:xfrm>
            <a:off x="7013665" y="95529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3DF3C8-8EEF-4EB6-A80D-58A229B315D2}"/>
              </a:ext>
            </a:extLst>
          </p:cNvPr>
          <p:cNvSpPr txBox="1"/>
          <p:nvPr/>
        </p:nvSpPr>
        <p:spPr>
          <a:xfrm>
            <a:off x="7508358" y="955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graphicFrame>
        <p:nvGraphicFramePr>
          <p:cNvPr id="55" name="Table 7">
            <a:extLst>
              <a:ext uri="{FF2B5EF4-FFF2-40B4-BE49-F238E27FC236}">
                <a16:creationId xmlns:a16="http://schemas.microsoft.com/office/drawing/2014/main" id="{E91C0374-20B2-4CC2-9EC5-CD1E7B834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3511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3AFFA9BC-C0C5-4811-AB3E-C4AF0DA2F810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516FD9-2DE2-41A2-8255-B7E6FF75E8BD}"/>
              </a:ext>
            </a:extLst>
          </p:cNvPr>
          <p:cNvSpPr txBox="1"/>
          <p:nvPr/>
        </p:nvSpPr>
        <p:spPr>
          <a:xfrm>
            <a:off x="5792800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46124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45067" y="2882544"/>
            <a:ext cx="1636618" cy="22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A793FEB-985E-4FCE-A237-C018ED5B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DBEAAA-68DD-41E6-9D18-516446BA240E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1225E7-9C45-4C1C-AEC2-4C7C23D3A2E4}"/>
              </a:ext>
            </a:extLst>
          </p:cNvPr>
          <p:cNvSpPr/>
          <p:nvPr/>
        </p:nvSpPr>
        <p:spPr>
          <a:xfrm>
            <a:off x="6051402" y="2631344"/>
            <a:ext cx="1188908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A72702-8D66-4E3E-B1CB-341FB5E0F023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8A24D-E813-40DF-87E3-648253F8E83E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18C549-6327-42A9-ADBB-F9582285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040776-055A-484D-BEE5-5FC8E75B6461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AA673-2A06-41B8-A971-8561B8776404}"/>
              </a:ext>
            </a:extLst>
          </p:cNvPr>
          <p:cNvSpPr/>
          <p:nvPr/>
        </p:nvSpPr>
        <p:spPr>
          <a:xfrm>
            <a:off x="5979836" y="1620811"/>
            <a:ext cx="1636618" cy="45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44BAF6-9055-4BD8-A767-D690B3BE7483}"/>
              </a:ext>
            </a:extLst>
          </p:cNvPr>
          <p:cNvSpPr/>
          <p:nvPr/>
        </p:nvSpPr>
        <p:spPr>
          <a:xfrm>
            <a:off x="5963636" y="2247535"/>
            <a:ext cx="1776865" cy="205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F679FB-60C3-4A12-8D87-0224D3DC479B}"/>
              </a:ext>
            </a:extLst>
          </p:cNvPr>
          <p:cNvGrpSpPr/>
          <p:nvPr/>
        </p:nvGrpSpPr>
        <p:grpSpPr>
          <a:xfrm>
            <a:off x="510596" y="2063479"/>
            <a:ext cx="1258957" cy="176693"/>
            <a:chOff x="4694980" y="1425100"/>
            <a:chExt cx="566588" cy="2769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2186ED-BF7D-40B8-A528-5618D9F31DBD}"/>
                </a:ext>
              </a:extLst>
            </p:cNvPr>
            <p:cNvSpPr txBox="1"/>
            <p:nvPr/>
          </p:nvSpPr>
          <p:spPr>
            <a:xfrm>
              <a:off x="4694980" y="1425100"/>
              <a:ext cx="566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200" b="1" dirty="0"/>
                <a:t>data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9BBB90-A99C-43C8-9137-2E2C7B146120}"/>
                </a:ext>
              </a:extLst>
            </p:cNvPr>
            <p:cNvCxnSpPr>
              <a:cxnSpLocks/>
            </p:cNvCxnSpPr>
            <p:nvPr/>
          </p:nvCxnSpPr>
          <p:spPr>
            <a:xfrm>
              <a:off x="4905421" y="1701749"/>
              <a:ext cx="2432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74C0BEF-8C41-49EB-991A-0D1210103DDF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711461-15D3-4DB2-AC28-B0E097ADA264}"/>
              </a:ext>
            </a:extLst>
          </p:cNvPr>
          <p:cNvSpPr txBox="1"/>
          <p:nvPr/>
        </p:nvSpPr>
        <p:spPr>
          <a:xfrm>
            <a:off x="5792800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68100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45067" y="2882544"/>
            <a:ext cx="1636618" cy="22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A793FEB-985E-4FCE-A237-C018ED5B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DBEAAA-68DD-41E6-9D18-516446BA240E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1225E7-9C45-4C1C-AEC2-4C7C23D3A2E4}"/>
              </a:ext>
            </a:extLst>
          </p:cNvPr>
          <p:cNvSpPr/>
          <p:nvPr/>
        </p:nvSpPr>
        <p:spPr>
          <a:xfrm>
            <a:off x="6051402" y="2631344"/>
            <a:ext cx="1188908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A72702-8D66-4E3E-B1CB-341FB5E0F023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8A24D-E813-40DF-87E3-648253F8E83E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18C549-6327-42A9-ADBB-F9582285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040776-055A-484D-BEE5-5FC8E75B6461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AA673-2A06-41B8-A971-8561B8776404}"/>
              </a:ext>
            </a:extLst>
          </p:cNvPr>
          <p:cNvSpPr/>
          <p:nvPr/>
        </p:nvSpPr>
        <p:spPr>
          <a:xfrm>
            <a:off x="5979836" y="1620811"/>
            <a:ext cx="1636618" cy="45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44BAF6-9055-4BD8-A767-D690B3BE7483}"/>
              </a:ext>
            </a:extLst>
          </p:cNvPr>
          <p:cNvSpPr/>
          <p:nvPr/>
        </p:nvSpPr>
        <p:spPr>
          <a:xfrm>
            <a:off x="6002917" y="2609725"/>
            <a:ext cx="1237394" cy="187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F679FB-60C3-4A12-8D87-0224D3DC479B}"/>
              </a:ext>
            </a:extLst>
          </p:cNvPr>
          <p:cNvGrpSpPr/>
          <p:nvPr/>
        </p:nvGrpSpPr>
        <p:grpSpPr>
          <a:xfrm>
            <a:off x="510596" y="2063479"/>
            <a:ext cx="1258957" cy="176693"/>
            <a:chOff x="4694980" y="1425100"/>
            <a:chExt cx="566588" cy="2769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2186ED-BF7D-40B8-A528-5618D9F31DBD}"/>
                </a:ext>
              </a:extLst>
            </p:cNvPr>
            <p:cNvSpPr txBox="1"/>
            <p:nvPr/>
          </p:nvSpPr>
          <p:spPr>
            <a:xfrm>
              <a:off x="4694980" y="1425100"/>
              <a:ext cx="566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200" b="1" dirty="0"/>
                <a:t>data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9BBB90-A99C-43C8-9137-2E2C7B146120}"/>
                </a:ext>
              </a:extLst>
            </p:cNvPr>
            <p:cNvCxnSpPr>
              <a:cxnSpLocks/>
            </p:cNvCxnSpPr>
            <p:nvPr/>
          </p:nvCxnSpPr>
          <p:spPr>
            <a:xfrm>
              <a:off x="4905421" y="1701749"/>
              <a:ext cx="2432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44AB2D8-30F0-4CDC-B78A-2E47FB21AFA8}"/>
              </a:ext>
            </a:extLst>
          </p:cNvPr>
          <p:cNvSpPr txBox="1"/>
          <p:nvPr/>
        </p:nvSpPr>
        <p:spPr>
          <a:xfrm>
            <a:off x="7013665" y="95529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BD40A6-F69A-4BBC-8419-6DFDEF9A0A38}"/>
              </a:ext>
            </a:extLst>
          </p:cNvPr>
          <p:cNvSpPr txBox="1"/>
          <p:nvPr/>
        </p:nvSpPr>
        <p:spPr>
          <a:xfrm>
            <a:off x="7508358" y="955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graphicFrame>
        <p:nvGraphicFramePr>
          <p:cNvPr id="53" name="Table 7">
            <a:extLst>
              <a:ext uri="{FF2B5EF4-FFF2-40B4-BE49-F238E27FC236}">
                <a16:creationId xmlns:a16="http://schemas.microsoft.com/office/drawing/2014/main" id="{F49FBC99-3388-4C97-BFB4-FBCB6C7BA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77126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74F5CF71-A85C-43AB-AC59-439208B55BD5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2D54ED-67AA-426D-9080-ABC09B2E4FAC}"/>
              </a:ext>
            </a:extLst>
          </p:cNvPr>
          <p:cNvSpPr txBox="1"/>
          <p:nvPr/>
        </p:nvSpPr>
        <p:spPr>
          <a:xfrm>
            <a:off x="5792800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67961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45067" y="2882544"/>
            <a:ext cx="1636618" cy="22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</p:cNvCxnSpPr>
          <p:nvPr/>
        </p:nvCxnSpPr>
        <p:spPr>
          <a:xfrm flipH="1">
            <a:off x="1895345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1590315" y="259564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A793FEB-985E-4FCE-A237-C018ED5B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DBEAAA-68DD-41E6-9D18-516446BA240E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1225E7-9C45-4C1C-AEC2-4C7C23D3A2E4}"/>
              </a:ext>
            </a:extLst>
          </p:cNvPr>
          <p:cNvSpPr/>
          <p:nvPr/>
        </p:nvSpPr>
        <p:spPr>
          <a:xfrm>
            <a:off x="6051402" y="2631344"/>
            <a:ext cx="1188908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A72702-8D66-4E3E-B1CB-341FB5E0F023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8A24D-E813-40DF-87E3-648253F8E83E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18C549-6327-42A9-ADBB-F9582285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040776-055A-484D-BEE5-5FC8E75B6461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AA673-2A06-41B8-A971-8561B8776404}"/>
              </a:ext>
            </a:extLst>
          </p:cNvPr>
          <p:cNvSpPr/>
          <p:nvPr/>
        </p:nvSpPr>
        <p:spPr>
          <a:xfrm>
            <a:off x="5979836" y="1620811"/>
            <a:ext cx="1636618" cy="45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44BAF6-9055-4BD8-A767-D690B3BE7483}"/>
              </a:ext>
            </a:extLst>
          </p:cNvPr>
          <p:cNvSpPr/>
          <p:nvPr/>
        </p:nvSpPr>
        <p:spPr>
          <a:xfrm>
            <a:off x="6151969" y="2972866"/>
            <a:ext cx="1237394" cy="187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F679FB-60C3-4A12-8D87-0224D3DC479B}"/>
              </a:ext>
            </a:extLst>
          </p:cNvPr>
          <p:cNvGrpSpPr/>
          <p:nvPr/>
        </p:nvGrpSpPr>
        <p:grpSpPr>
          <a:xfrm>
            <a:off x="510596" y="2063479"/>
            <a:ext cx="1258957" cy="176693"/>
            <a:chOff x="4694980" y="1425100"/>
            <a:chExt cx="566588" cy="2769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2186ED-BF7D-40B8-A528-5618D9F31DBD}"/>
                </a:ext>
              </a:extLst>
            </p:cNvPr>
            <p:cNvSpPr txBox="1"/>
            <p:nvPr/>
          </p:nvSpPr>
          <p:spPr>
            <a:xfrm>
              <a:off x="4694980" y="1425100"/>
              <a:ext cx="566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200" b="1" dirty="0"/>
                <a:t>data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9BBB90-A99C-43C8-9137-2E2C7B146120}"/>
                </a:ext>
              </a:extLst>
            </p:cNvPr>
            <p:cNvCxnSpPr>
              <a:cxnSpLocks/>
            </p:cNvCxnSpPr>
            <p:nvPr/>
          </p:nvCxnSpPr>
          <p:spPr>
            <a:xfrm>
              <a:off x="4905421" y="1701749"/>
              <a:ext cx="2432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44AB2D8-30F0-4CDC-B78A-2E47FB21AFA8}"/>
              </a:ext>
            </a:extLst>
          </p:cNvPr>
          <p:cNvSpPr txBox="1"/>
          <p:nvPr/>
        </p:nvSpPr>
        <p:spPr>
          <a:xfrm>
            <a:off x="7013665" y="95529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BD40A6-F69A-4BBC-8419-6DFDEF9A0A38}"/>
              </a:ext>
            </a:extLst>
          </p:cNvPr>
          <p:cNvSpPr txBox="1"/>
          <p:nvPr/>
        </p:nvSpPr>
        <p:spPr>
          <a:xfrm>
            <a:off x="7508358" y="955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graphicFrame>
        <p:nvGraphicFramePr>
          <p:cNvPr id="52" name="Table 7">
            <a:extLst>
              <a:ext uri="{FF2B5EF4-FFF2-40B4-BE49-F238E27FC236}">
                <a16:creationId xmlns:a16="http://schemas.microsoft.com/office/drawing/2014/main" id="{8158605F-8566-449B-AC74-AC32A1D56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55509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6D9BFC50-8BB8-4B45-A795-79B0D6D5447F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78D2FB-DB69-402B-9A5F-CAB9CA32DE7C}"/>
              </a:ext>
            </a:extLst>
          </p:cNvPr>
          <p:cNvSpPr txBox="1"/>
          <p:nvPr/>
        </p:nvSpPr>
        <p:spPr>
          <a:xfrm>
            <a:off x="5792800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72722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45067" y="2882544"/>
            <a:ext cx="1636618" cy="22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8B66294-C92A-4C91-A445-0596C2AFEEE3}"/>
              </a:ext>
            </a:extLst>
          </p:cNvPr>
          <p:cNvGrpSpPr/>
          <p:nvPr/>
        </p:nvGrpSpPr>
        <p:grpSpPr>
          <a:xfrm>
            <a:off x="3578110" y="2340478"/>
            <a:ext cx="589152" cy="542066"/>
            <a:chOff x="3578110" y="2340478"/>
            <a:chExt cx="589152" cy="5420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50D19C-A783-4046-8FCE-5E0FC9A7279C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9FB62ED-7DFB-4547-B5F8-323D938521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A793FEB-985E-4FCE-A237-C018ED5B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DBEAAA-68DD-41E6-9D18-516446BA240E}"/>
              </a:ext>
            </a:extLst>
          </p:cNvPr>
          <p:cNvSpPr txBox="1"/>
          <p:nvPr/>
        </p:nvSpPr>
        <p:spPr>
          <a:xfrm>
            <a:off x="7243190" y="934135"/>
            <a:ext cx="88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BST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1225E7-9C45-4C1C-AEC2-4C7C23D3A2E4}"/>
              </a:ext>
            </a:extLst>
          </p:cNvPr>
          <p:cNvSpPr/>
          <p:nvPr/>
        </p:nvSpPr>
        <p:spPr>
          <a:xfrm>
            <a:off x="6051402" y="2631344"/>
            <a:ext cx="1188908" cy="16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A72702-8D66-4E3E-B1CB-341FB5E0F023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8A24D-E813-40DF-87E3-648253F8E83E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18C549-6327-42A9-ADBB-F9582285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040776-055A-484D-BEE5-5FC8E75B6461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AA673-2A06-41B8-A971-8561B8776404}"/>
              </a:ext>
            </a:extLst>
          </p:cNvPr>
          <p:cNvSpPr/>
          <p:nvPr/>
        </p:nvSpPr>
        <p:spPr>
          <a:xfrm>
            <a:off x="5979836" y="1620811"/>
            <a:ext cx="1636618" cy="45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44BAF6-9055-4BD8-A767-D690B3BE7483}"/>
              </a:ext>
            </a:extLst>
          </p:cNvPr>
          <p:cNvSpPr/>
          <p:nvPr/>
        </p:nvSpPr>
        <p:spPr>
          <a:xfrm>
            <a:off x="6312873" y="3104707"/>
            <a:ext cx="1782047" cy="241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F679FB-60C3-4A12-8D87-0224D3DC479B}"/>
              </a:ext>
            </a:extLst>
          </p:cNvPr>
          <p:cNvGrpSpPr/>
          <p:nvPr/>
        </p:nvGrpSpPr>
        <p:grpSpPr>
          <a:xfrm>
            <a:off x="510596" y="2063479"/>
            <a:ext cx="1258957" cy="176693"/>
            <a:chOff x="4694980" y="1425100"/>
            <a:chExt cx="566588" cy="2769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2186ED-BF7D-40B8-A528-5618D9F31DBD}"/>
                </a:ext>
              </a:extLst>
            </p:cNvPr>
            <p:cNvSpPr txBox="1"/>
            <p:nvPr/>
          </p:nvSpPr>
          <p:spPr>
            <a:xfrm>
              <a:off x="4694980" y="1425100"/>
              <a:ext cx="566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200" b="1" dirty="0"/>
                <a:t>data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9BBB90-A99C-43C8-9137-2E2C7B146120}"/>
                </a:ext>
              </a:extLst>
            </p:cNvPr>
            <p:cNvCxnSpPr>
              <a:cxnSpLocks/>
            </p:cNvCxnSpPr>
            <p:nvPr/>
          </p:nvCxnSpPr>
          <p:spPr>
            <a:xfrm>
              <a:off x="4905421" y="1701749"/>
              <a:ext cx="2432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44AB2D8-30F0-4CDC-B78A-2E47FB21AFA8}"/>
              </a:ext>
            </a:extLst>
          </p:cNvPr>
          <p:cNvSpPr txBox="1"/>
          <p:nvPr/>
        </p:nvSpPr>
        <p:spPr>
          <a:xfrm>
            <a:off x="7013665" y="95529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BD40A6-F69A-4BBC-8419-6DFDEF9A0A38}"/>
              </a:ext>
            </a:extLst>
          </p:cNvPr>
          <p:cNvSpPr txBox="1"/>
          <p:nvPr/>
        </p:nvSpPr>
        <p:spPr>
          <a:xfrm>
            <a:off x="7508358" y="955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25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43163"/>
              </p:ext>
            </p:extLst>
          </p:nvPr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53" name="Table 7">
            <a:extLst>
              <a:ext uri="{FF2B5EF4-FFF2-40B4-BE49-F238E27FC236}">
                <a16:creationId xmlns:a16="http://schemas.microsoft.com/office/drawing/2014/main" id="{7A41F33C-F128-4F47-8DA3-311D93CD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34253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78F78806-C9FE-4683-B2C0-7066AFF551A9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0E73E40-41F1-4B18-8C22-93604B589E6B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2963DA-FD4D-4FC0-98C3-25322B545041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87A9C56-ED90-4239-B9D8-A6959813DA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8ADBC82-A4D6-4557-88D4-FC103CBDEE56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7A19CAB-0C89-4D88-9C4A-9DFD8EA60D48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BD13D50-638E-4F3E-AFE1-D5F7FECF2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841142F-3692-48DA-B5E5-0701FB6B160E}"/>
              </a:ext>
            </a:extLst>
          </p:cNvPr>
          <p:cNvSpPr txBox="1"/>
          <p:nvPr/>
        </p:nvSpPr>
        <p:spPr>
          <a:xfrm>
            <a:off x="5792800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77103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17741" y="2243758"/>
            <a:ext cx="3202025" cy="688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80638"/>
              </p:ext>
            </p:extLst>
          </p:nvPr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F679FB-60C3-4A12-8D87-0224D3DC479B}"/>
              </a:ext>
            </a:extLst>
          </p:cNvPr>
          <p:cNvGrpSpPr/>
          <p:nvPr/>
        </p:nvGrpSpPr>
        <p:grpSpPr>
          <a:xfrm>
            <a:off x="510596" y="2063479"/>
            <a:ext cx="1258957" cy="176693"/>
            <a:chOff x="4694980" y="1425100"/>
            <a:chExt cx="566588" cy="2769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2186ED-BF7D-40B8-A528-5618D9F31DBD}"/>
                </a:ext>
              </a:extLst>
            </p:cNvPr>
            <p:cNvSpPr txBox="1"/>
            <p:nvPr/>
          </p:nvSpPr>
          <p:spPr>
            <a:xfrm>
              <a:off x="4694980" y="1425100"/>
              <a:ext cx="566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200" b="1" dirty="0"/>
                <a:t>data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9BBB90-A99C-43C8-9137-2E2C7B146120}"/>
                </a:ext>
              </a:extLst>
            </p:cNvPr>
            <p:cNvCxnSpPr>
              <a:cxnSpLocks/>
            </p:cNvCxnSpPr>
            <p:nvPr/>
          </p:nvCxnSpPr>
          <p:spPr>
            <a:xfrm>
              <a:off x="4905421" y="1701749"/>
              <a:ext cx="2432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8DDEB323-792C-401A-8E53-957EE7989C63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552219-CB6B-4399-A5B5-BC5DFE14BEE3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E86A22-1C7A-4BBD-AAAF-3864511A6E08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1CFDA88-A169-4C5F-9944-D0D22F611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A66946-80E3-4D8A-B9CF-D957AC9001DD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34DCB4-E1BD-4968-9E7E-C3669B53769E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FB2356B-303D-4DFF-8A75-47584D3AE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BB63A6A-4B68-44DA-829D-0B75F2135483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4543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BST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2DE7-5E4C-4ECA-92EB-C05B7D114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Pg</a:t>
            </a:r>
            <a:r>
              <a:rPr lang="en-MY" dirty="0"/>
              <a:t> 86, 87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2884B-607B-426C-8E9E-2A14FEA43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917" y="159275"/>
            <a:ext cx="3659847" cy="5265698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E8FEC-2896-4F99-8968-2FA88D63A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457" y="159275"/>
            <a:ext cx="4088295" cy="62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66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65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F679FB-60C3-4A12-8D87-0224D3DC479B}"/>
              </a:ext>
            </a:extLst>
          </p:cNvPr>
          <p:cNvGrpSpPr/>
          <p:nvPr/>
        </p:nvGrpSpPr>
        <p:grpSpPr>
          <a:xfrm>
            <a:off x="510596" y="2063479"/>
            <a:ext cx="1258957" cy="176693"/>
            <a:chOff x="4694980" y="1425100"/>
            <a:chExt cx="566588" cy="2769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2186ED-BF7D-40B8-A528-5618D9F31DBD}"/>
                </a:ext>
              </a:extLst>
            </p:cNvPr>
            <p:cNvSpPr txBox="1"/>
            <p:nvPr/>
          </p:nvSpPr>
          <p:spPr>
            <a:xfrm>
              <a:off x="4694980" y="1425100"/>
              <a:ext cx="566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200" b="1" dirty="0"/>
                <a:t>data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9BBB90-A99C-43C8-9137-2E2C7B146120}"/>
                </a:ext>
              </a:extLst>
            </p:cNvPr>
            <p:cNvCxnSpPr>
              <a:cxnSpLocks/>
            </p:cNvCxnSpPr>
            <p:nvPr/>
          </p:nvCxnSpPr>
          <p:spPr>
            <a:xfrm>
              <a:off x="4905421" y="1701749"/>
              <a:ext cx="24324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2E964B-97D2-4038-985F-838D3D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A4C0FE-F5F9-47F5-9E3E-4697370D8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 flipV="1">
            <a:off x="8769539" y="2882544"/>
            <a:ext cx="1578882" cy="19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741C28-A9A7-4368-9093-6F6558B32AE9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9B3244-651C-47AD-9AD9-D7A436D258C7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20A9D6-788A-4AFB-AB8C-8E01E02EA2AC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756F18-5E23-46D2-9E91-7BBE7B071E5B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6A9ADB-FAF3-49BD-A083-C8EA0C9A0494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3ED7659-E3F1-441E-BF83-ED11C16A8C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E4C0C55-99CF-4A3B-BC27-A60454DF0573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942006-D455-4B07-AE75-B7399D5ACEF7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F11AA6E-3E32-4995-87FF-6F8E924444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1C54051-97EC-484A-81D4-19AA5BECD739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944888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65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2E964B-97D2-4038-985F-838D3D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A4C0FE-F5F9-47F5-9E3E-4697370D8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 flipV="1">
            <a:off x="8769539" y="2882544"/>
            <a:ext cx="1578882" cy="19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6F82A-7F37-4010-9498-170211F3747F}"/>
              </a:ext>
            </a:extLst>
          </p:cNvPr>
          <p:cNvSpPr/>
          <p:nvPr/>
        </p:nvSpPr>
        <p:spPr>
          <a:xfrm flipV="1">
            <a:off x="6035728" y="1582215"/>
            <a:ext cx="1305172" cy="481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A902D6-64A0-4492-8AE5-9F374B5F7EAD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7E3512-50A0-4A70-A7DA-F1A3558620B2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2C881F9-0A75-4212-8FB4-19644C82EC47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0ACF2-9DE2-47F8-966F-FB2958B6E13B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31F0798-7A73-47DA-BC3A-F8654CCC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634453-30BC-4982-9130-8A650149CC5D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BE868A-411D-4097-AA53-9AEBF9B05025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DB6D32-CA4B-4411-8153-DD1B05425342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F1F9DE-B74C-46DD-AC65-B3792D1C7DC0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0BF71A3-A233-4BED-B46E-533794724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52C61-9916-4F3F-91F3-745F630AB466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58C239-8330-497C-BAAE-E56E1BCACB76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7BCB22F-3C24-4563-8980-FD23B4FF68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F7AE2F6-5B63-4021-AD5C-101B3774D31D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666278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65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2E964B-97D2-4038-985F-838D3D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A4C0FE-F5F9-47F5-9E3E-4697370D8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 flipV="1">
            <a:off x="8769539" y="2882544"/>
            <a:ext cx="1578882" cy="19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A902D6-64A0-4492-8AE5-9F374B5F7EAD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7E3512-50A0-4A70-A7DA-F1A3558620B2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2C881F9-0A75-4212-8FB4-19644C82EC47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0ACF2-9DE2-47F8-966F-FB2958B6E13B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31F0798-7A73-47DA-BC3A-F8654CCC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634453-30BC-4982-9130-8A650149CC5D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6F82A-7F37-4010-9498-170211F3747F}"/>
              </a:ext>
            </a:extLst>
          </p:cNvPr>
          <p:cNvSpPr/>
          <p:nvPr/>
        </p:nvSpPr>
        <p:spPr>
          <a:xfrm flipV="1">
            <a:off x="6086589" y="2612961"/>
            <a:ext cx="1305172" cy="2518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8B98E2-4F5F-4318-BAED-80CC270DBA51}"/>
              </a:ext>
            </a:extLst>
          </p:cNvPr>
          <p:cNvSpPr/>
          <p:nvPr/>
        </p:nvSpPr>
        <p:spPr>
          <a:xfrm flipV="1">
            <a:off x="6035728" y="1582215"/>
            <a:ext cx="1305172" cy="481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aphicFrame>
        <p:nvGraphicFramePr>
          <p:cNvPr id="50" name="Table 7">
            <a:extLst>
              <a:ext uri="{FF2B5EF4-FFF2-40B4-BE49-F238E27FC236}">
                <a16:creationId xmlns:a16="http://schemas.microsoft.com/office/drawing/2014/main" id="{BE114ECF-9C3B-41BA-87F4-546DBE57E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74038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EE5EA4EA-38F3-4F76-94C8-EC5753169DCF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224721C-B09C-4587-B53E-F59600A3B659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F68D958-ABE8-40FF-AE7E-00EB7D69FDEB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433A689-5BB7-4A5C-AAE6-BEAAEE8FCD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0CB942-10EC-4691-853B-24E1921609BE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7AE60D1-85B0-4AC5-BD28-0B83C46CA1E9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E2531A1-17BF-4D91-AEDF-9CEE4735E4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84AB797-E93D-4843-82AB-C3CCD4AD508C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3486090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65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2E964B-97D2-4038-985F-838D3D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A4C0FE-F5F9-47F5-9E3E-4697370D8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 flipV="1">
            <a:off x="8769539" y="2882544"/>
            <a:ext cx="1578882" cy="19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A902D6-64A0-4492-8AE5-9F374B5F7EAD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7E3512-50A0-4A70-A7DA-F1A3558620B2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2C881F9-0A75-4212-8FB4-19644C82EC47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0ACF2-9DE2-47F8-966F-FB2958B6E13B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31F0798-7A73-47DA-BC3A-F8654CCC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634453-30BC-4982-9130-8A650149CC5D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6F82A-7F37-4010-9498-170211F3747F}"/>
              </a:ext>
            </a:extLst>
          </p:cNvPr>
          <p:cNvSpPr/>
          <p:nvPr/>
        </p:nvSpPr>
        <p:spPr>
          <a:xfrm flipV="1">
            <a:off x="6169516" y="3743717"/>
            <a:ext cx="1305172" cy="2518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8B98E2-4F5F-4318-BAED-80CC270DBA51}"/>
              </a:ext>
            </a:extLst>
          </p:cNvPr>
          <p:cNvSpPr/>
          <p:nvPr/>
        </p:nvSpPr>
        <p:spPr>
          <a:xfrm flipV="1">
            <a:off x="6035728" y="1582215"/>
            <a:ext cx="1305172" cy="481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aphicFrame>
        <p:nvGraphicFramePr>
          <p:cNvPr id="50" name="Table 7">
            <a:extLst>
              <a:ext uri="{FF2B5EF4-FFF2-40B4-BE49-F238E27FC236}">
                <a16:creationId xmlns:a16="http://schemas.microsoft.com/office/drawing/2014/main" id="{DEF5C45F-23D8-44FA-9BE2-BDF6BAF23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387709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30F2B34B-EB4E-47C8-A492-4B2DE87763F8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5C77016-7B94-4EBF-B02C-4619AD0890AD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EA59E4E-7575-4F24-8635-6AFA1C35C3C5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632E8E9-369B-4CE7-9B72-D51230A0A7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DDD6B6D-7295-40F5-B251-C1993A02478B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F0778A8-E026-4BD6-97C0-A84D620AE000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1C0151B-E6D9-4B73-AAF3-2D8DC16D9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5AF498D-3854-42B9-A62E-7ACFA4882FBB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639624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65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2E964B-97D2-4038-985F-838D3D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A4C0FE-F5F9-47F5-9E3E-4697370D8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 flipV="1">
            <a:off x="8769539" y="2882544"/>
            <a:ext cx="1578882" cy="19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A902D6-64A0-4492-8AE5-9F374B5F7EAD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7E3512-50A0-4A70-A7DA-F1A3558620B2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2C881F9-0A75-4212-8FB4-19644C82EC47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0ACF2-9DE2-47F8-966F-FB2958B6E13B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31F0798-7A73-47DA-BC3A-F8654CCC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634453-30BC-4982-9130-8A650149CC5D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6F82A-7F37-4010-9498-170211F3747F}"/>
              </a:ext>
            </a:extLst>
          </p:cNvPr>
          <p:cNvSpPr/>
          <p:nvPr/>
        </p:nvSpPr>
        <p:spPr>
          <a:xfrm flipV="1">
            <a:off x="6258577" y="4106287"/>
            <a:ext cx="1305172" cy="210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8B98E2-4F5F-4318-BAED-80CC270DBA51}"/>
              </a:ext>
            </a:extLst>
          </p:cNvPr>
          <p:cNvSpPr/>
          <p:nvPr/>
        </p:nvSpPr>
        <p:spPr>
          <a:xfrm flipV="1">
            <a:off x="6035728" y="1582215"/>
            <a:ext cx="1305172" cy="481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aphicFrame>
        <p:nvGraphicFramePr>
          <p:cNvPr id="50" name="Table 7">
            <a:extLst>
              <a:ext uri="{FF2B5EF4-FFF2-40B4-BE49-F238E27FC236}">
                <a16:creationId xmlns:a16="http://schemas.microsoft.com/office/drawing/2014/main" id="{3A9F71A9-8EB0-4691-8F99-729187EA2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36228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B561CA4C-1C48-4D7F-8CCA-6CD0D03A8414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8DF6AC9-AA78-4231-B309-4FE6E0B043E4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11B2A2-3944-4B8E-B5F6-1F38C75DC652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58782F5-8D43-4892-B0CA-9F749D4719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C6CBF73-0E21-46C4-B693-31561D3DFC67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BD47666-6B08-4599-B903-C073726E644C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C129544-6071-4D60-A39F-A92DBC65AA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687496F-13F3-4F62-A608-4E7AE01CCC80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825985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65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2E964B-97D2-4038-985F-838D3D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A4C0FE-F5F9-47F5-9E3E-4697370D8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 flipV="1">
            <a:off x="8769539" y="2882544"/>
            <a:ext cx="1578882" cy="19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C881F9-0A75-4212-8FB4-19644C82EC47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0ACF2-9DE2-47F8-966F-FB2958B6E13B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31F0798-7A73-47DA-BC3A-F8654CCC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634453-30BC-4982-9130-8A650149CC5D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6F82A-7F37-4010-9498-170211F3747F}"/>
              </a:ext>
            </a:extLst>
          </p:cNvPr>
          <p:cNvSpPr/>
          <p:nvPr/>
        </p:nvSpPr>
        <p:spPr>
          <a:xfrm flipV="1">
            <a:off x="6262959" y="4503626"/>
            <a:ext cx="1077941" cy="1959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8B98E2-4F5F-4318-BAED-80CC270DBA51}"/>
              </a:ext>
            </a:extLst>
          </p:cNvPr>
          <p:cNvSpPr/>
          <p:nvPr/>
        </p:nvSpPr>
        <p:spPr>
          <a:xfrm flipV="1">
            <a:off x="6035728" y="1582215"/>
            <a:ext cx="1305172" cy="481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C19BD4-CB67-4F2C-82E8-B126F52D3992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B745830-269E-4C3A-AAFB-CC596B2E9A51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4115943" y="1574233"/>
            <a:ext cx="579037" cy="2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53" name="Table 7">
            <a:extLst>
              <a:ext uri="{FF2B5EF4-FFF2-40B4-BE49-F238E27FC236}">
                <a16:creationId xmlns:a16="http://schemas.microsoft.com/office/drawing/2014/main" id="{4DF3F35C-1870-4E26-A10E-72EC03F2D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62412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7C2DD22B-4619-4DC4-A4B1-233347AEA3D1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A03B7D-3CF5-4D82-B1AD-B14D969346F8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EFBC99-C0CA-4B38-B9CF-9D4FB569F0F0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7611A10-828F-46F4-99E9-9F878562F4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552B2BA-E7CA-494A-9CE9-05F961476FBE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4DA3F11-B5C1-4A9D-B9B7-21F299934B69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837164F-DB85-4B79-A8AC-5C297789E5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4B068F3-C19A-4FD6-A0E4-4A5E0DDD4885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20052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65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2E964B-97D2-4038-985F-838D3D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A4C0FE-F5F9-47F5-9E3E-4697370D8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 flipV="1">
            <a:off x="8769539" y="2882544"/>
            <a:ext cx="1578882" cy="19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A902D6-64A0-4492-8AE5-9F374B5F7EAD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7E3512-50A0-4A70-A7DA-F1A3558620B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673146" y="1712732"/>
            <a:ext cx="305128" cy="361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2C881F9-0A75-4212-8FB4-19644C82EC47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0ACF2-9DE2-47F8-966F-FB2958B6E13B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31F0798-7A73-47DA-BC3A-F8654CCC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634453-30BC-4982-9130-8A650149CC5D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6F82A-7F37-4010-9498-170211F3747F}"/>
              </a:ext>
            </a:extLst>
          </p:cNvPr>
          <p:cNvSpPr/>
          <p:nvPr/>
        </p:nvSpPr>
        <p:spPr>
          <a:xfrm flipV="1">
            <a:off x="6331858" y="4577453"/>
            <a:ext cx="1325817" cy="29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8B98E2-4F5F-4318-BAED-80CC270DBA51}"/>
              </a:ext>
            </a:extLst>
          </p:cNvPr>
          <p:cNvSpPr/>
          <p:nvPr/>
        </p:nvSpPr>
        <p:spPr>
          <a:xfrm flipV="1">
            <a:off x="6035728" y="1582215"/>
            <a:ext cx="1305172" cy="481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aphicFrame>
        <p:nvGraphicFramePr>
          <p:cNvPr id="50" name="Table 7">
            <a:extLst>
              <a:ext uri="{FF2B5EF4-FFF2-40B4-BE49-F238E27FC236}">
                <a16:creationId xmlns:a16="http://schemas.microsoft.com/office/drawing/2014/main" id="{5325DBFB-2C67-4FCE-8DB1-90FD12543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719479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42626EFD-D380-48FE-809F-3D916D9D27EE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958341-6425-4327-A5CD-A776C7D54D80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C0AE01-A0EB-4238-8BC9-F486CA5D5DDD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A57F41C-94C6-4388-935A-FB671165C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EE2665F-95C8-4F66-B571-E6F708C1F922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5A98BDF-350C-4884-9F7F-C80BEF41424A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3F756B1-FF2C-412D-942F-62E4DE6C62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B7AAD01-EBDF-4089-A892-6F27DF243670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3863694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65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2E964B-97D2-4038-985F-838D3D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A4C0FE-F5F9-47F5-9E3E-4697370D8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 flipV="1">
            <a:off x="8769539" y="2882544"/>
            <a:ext cx="1578882" cy="19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A902D6-64A0-4492-8AE5-9F374B5F7EAD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7E3512-50A0-4A70-A7DA-F1A3558620B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673146" y="1712732"/>
            <a:ext cx="305128" cy="361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2C881F9-0A75-4212-8FB4-19644C82EC47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0ACF2-9DE2-47F8-966F-FB2958B6E13B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31F0798-7A73-47DA-BC3A-F8654CCC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634453-30BC-4982-9130-8A650149CC5D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6F82A-7F37-4010-9498-170211F3747F}"/>
              </a:ext>
            </a:extLst>
          </p:cNvPr>
          <p:cNvSpPr/>
          <p:nvPr/>
        </p:nvSpPr>
        <p:spPr>
          <a:xfrm flipV="1">
            <a:off x="5984541" y="2193976"/>
            <a:ext cx="1734696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8B98E2-4F5F-4318-BAED-80CC270DBA51}"/>
              </a:ext>
            </a:extLst>
          </p:cNvPr>
          <p:cNvSpPr/>
          <p:nvPr/>
        </p:nvSpPr>
        <p:spPr>
          <a:xfrm flipV="1">
            <a:off x="6035728" y="1582215"/>
            <a:ext cx="1305172" cy="481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A21A4C-CACA-4BCB-95AA-5BE8AB885368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57D268E-27F5-41FA-BD51-1E5EBC9B1F17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5DC17BE-3029-41ED-9253-6DA868A868A9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35DB534-9019-413A-8768-B2BAB93FE9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230AE9-8328-4788-8D91-79C4A54C7D8C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BA1994A-B16A-4768-A2CB-0631001C9A35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58CBAD0-9D26-4244-A238-924378DC51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570A560-0286-43E5-B10E-D62FE67420F8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3419151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65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2E964B-97D2-4038-985F-838D3D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A4C0FE-F5F9-47F5-9E3E-4697370D8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 flipV="1">
            <a:off x="8769539" y="2882544"/>
            <a:ext cx="1578882" cy="19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A902D6-64A0-4492-8AE5-9F374B5F7EAD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7E3512-50A0-4A70-A7DA-F1A3558620B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673146" y="1712732"/>
            <a:ext cx="305128" cy="361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2C881F9-0A75-4212-8FB4-19644C82EC47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0ACF2-9DE2-47F8-966F-FB2958B6E13B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31F0798-7A73-47DA-BC3A-F8654CCC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634453-30BC-4982-9130-8A650149CC5D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6F82A-7F37-4010-9498-170211F3747F}"/>
              </a:ext>
            </a:extLst>
          </p:cNvPr>
          <p:cNvSpPr/>
          <p:nvPr/>
        </p:nvSpPr>
        <p:spPr>
          <a:xfrm flipV="1">
            <a:off x="6024001" y="2581971"/>
            <a:ext cx="1127801" cy="282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8B98E2-4F5F-4318-BAED-80CC270DBA51}"/>
              </a:ext>
            </a:extLst>
          </p:cNvPr>
          <p:cNvSpPr/>
          <p:nvPr/>
        </p:nvSpPr>
        <p:spPr>
          <a:xfrm flipV="1">
            <a:off x="6035728" y="1582215"/>
            <a:ext cx="1305172" cy="481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aphicFrame>
        <p:nvGraphicFramePr>
          <p:cNvPr id="49" name="Table 7">
            <a:extLst>
              <a:ext uri="{FF2B5EF4-FFF2-40B4-BE49-F238E27FC236}">
                <a16:creationId xmlns:a16="http://schemas.microsoft.com/office/drawing/2014/main" id="{14D5BD53-B6C3-4588-A92C-B0AA2D27F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42917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2F9FB774-CE63-41B3-B15A-E11FBE47772C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3831B0-80AD-43BA-9BB5-F3E45A2E0407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CB6D3A-7640-4DE3-9648-8121F687B690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2B0942A-9FFB-4290-A364-223208538E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C278E9-4137-4C9D-BB89-E29F8F53E629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A616640-9A95-4B0C-9672-F854638690DF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4CBC302-FB95-47CB-BEBF-C76F56D641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0796028-867A-4200-83E9-C2DD21BA3EDF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3663227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65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578110" y="2605545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2E964B-97D2-4038-985F-838D3D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A4C0FE-F5F9-47F5-9E3E-4697370D8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 flipV="1">
            <a:off x="8769539" y="2882544"/>
            <a:ext cx="1578882" cy="19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A902D6-64A0-4492-8AE5-9F374B5F7EAD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7E3512-50A0-4A70-A7DA-F1A3558620B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673146" y="1712732"/>
            <a:ext cx="305128" cy="361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2C881F9-0A75-4212-8FB4-19644C82EC47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0ACF2-9DE2-47F8-966F-FB2958B6E13B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31F0798-7A73-47DA-BC3A-F8654CCC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634453-30BC-4982-9130-8A650149CC5D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6F82A-7F37-4010-9498-170211F3747F}"/>
              </a:ext>
            </a:extLst>
          </p:cNvPr>
          <p:cNvSpPr/>
          <p:nvPr/>
        </p:nvSpPr>
        <p:spPr>
          <a:xfrm flipV="1">
            <a:off x="6248681" y="2858299"/>
            <a:ext cx="1127801" cy="282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8B98E2-4F5F-4318-BAED-80CC270DBA51}"/>
              </a:ext>
            </a:extLst>
          </p:cNvPr>
          <p:cNvSpPr/>
          <p:nvPr/>
        </p:nvSpPr>
        <p:spPr>
          <a:xfrm flipV="1">
            <a:off x="6035728" y="1582215"/>
            <a:ext cx="1305172" cy="481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aphicFrame>
        <p:nvGraphicFramePr>
          <p:cNvPr id="49" name="Table 7">
            <a:extLst>
              <a:ext uri="{FF2B5EF4-FFF2-40B4-BE49-F238E27FC236}">
                <a16:creationId xmlns:a16="http://schemas.microsoft.com/office/drawing/2014/main" id="{14D5BD53-B6C3-4588-A92C-B0AA2D27F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35113"/>
              </p:ext>
            </p:extLst>
          </p:nvPr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DE859183-D0B5-4FE1-A101-A98DC1B559D8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00681A5-8202-4016-8956-882044426189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AA6BE9-C979-4240-A622-DFE08229EDE9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7CE5EB7-FAB1-4B11-8057-1517CC950A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508CA4B-937D-44D1-A073-87B081D25263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8BE5E9-2A13-4A6A-A7D8-7C2CD56F0ED4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36E3A07-88DF-4600-920E-A902999F65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746F2078-0E31-4340-8AFB-A61EF36BA781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67478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2DE7-5E4C-4ECA-92EB-C05B7D114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Explanation the Class BST using the </a:t>
            </a:r>
          </a:p>
          <a:p>
            <a:pPr marL="0" indent="0">
              <a:buNone/>
            </a:pPr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850" y="536713"/>
            <a:ext cx="3928046" cy="54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8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/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/>
              <a:t>65</a:t>
            </a:r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69DD93AB-ACA1-4795-B2AE-5700E90740C9}"/>
              </a:ext>
            </a:extLst>
          </p:cNvPr>
          <p:cNvGraphicFramePr>
            <a:graphicFrameLocks noGrp="1"/>
          </p:cNvGraphicFramePr>
          <p:nvPr/>
        </p:nvGraphicFramePr>
        <p:xfrm>
          <a:off x="2536402" y="152425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0C9DA0-FE80-42F0-AE16-0D675E18EEA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385495" y="1728659"/>
            <a:ext cx="410858" cy="3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9E8E53-E7F7-4B0C-B455-4292B5C77527}"/>
              </a:ext>
            </a:extLst>
          </p:cNvPr>
          <p:cNvSpPr txBox="1"/>
          <p:nvPr/>
        </p:nvSpPr>
        <p:spPr>
          <a:xfrm>
            <a:off x="2574403" y="259381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D19C-A783-4046-8FCE-5E0FC9A7279C}"/>
              </a:ext>
            </a:extLst>
          </p:cNvPr>
          <p:cNvSpPr txBox="1"/>
          <p:nvPr/>
        </p:nvSpPr>
        <p:spPr>
          <a:xfrm>
            <a:off x="3135538" y="304998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5CF9C-2A06-44BC-95ED-9D16ADBD569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3778093" y="1740942"/>
            <a:ext cx="597802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A78D4F17-0FF2-46CF-B653-260F92FC2DCD}"/>
              </a:ext>
            </a:extLst>
          </p:cNvPr>
          <p:cNvGraphicFramePr>
            <a:graphicFrameLocks noGrp="1"/>
          </p:cNvGraphicFramePr>
          <p:nvPr/>
        </p:nvGraphicFramePr>
        <p:xfrm>
          <a:off x="16487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392C76-CCAB-4D4A-90F1-00A26CE2645D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479354" y="2340478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0831D-D4CB-4F83-8BDA-D40CB10495CB}"/>
              </a:ext>
            </a:extLst>
          </p:cNvPr>
          <p:cNvCxnSpPr>
            <a:cxnSpLocks/>
          </p:cNvCxnSpPr>
          <p:nvPr/>
        </p:nvCxnSpPr>
        <p:spPr>
          <a:xfrm flipH="1">
            <a:off x="2861900" y="234703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1989D-D63C-4249-A774-BA66D40510DC}"/>
              </a:ext>
            </a:extLst>
          </p:cNvPr>
          <p:cNvSpPr txBox="1"/>
          <p:nvPr/>
        </p:nvSpPr>
        <p:spPr>
          <a:xfrm>
            <a:off x="4047930" y="306872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3315B8E7-DEC4-4CA3-ACA2-C19BDD957F38}"/>
              </a:ext>
            </a:extLst>
          </p:cNvPr>
          <p:cNvGraphicFramePr>
            <a:graphicFrameLocks noGrp="1"/>
          </p:cNvGraphicFramePr>
          <p:nvPr/>
        </p:nvGraphicFramePr>
        <p:xfrm>
          <a:off x="3639182" y="212475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FB62ED-7DFB-4547-B5F8-323D93852151}"/>
              </a:ext>
            </a:extLst>
          </p:cNvPr>
          <p:cNvCxnSpPr>
            <a:cxnSpLocks/>
          </p:cNvCxnSpPr>
          <p:nvPr/>
        </p:nvCxnSpPr>
        <p:spPr>
          <a:xfrm flipH="1">
            <a:off x="3855134" y="234047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212BFC2-951F-4B00-95D5-67B180F32829}"/>
              </a:ext>
            </a:extLst>
          </p:cNvPr>
          <p:cNvGrpSpPr/>
          <p:nvPr/>
        </p:nvGrpSpPr>
        <p:grpSpPr>
          <a:xfrm>
            <a:off x="4570481" y="2322755"/>
            <a:ext cx="589152" cy="542066"/>
            <a:chOff x="4570481" y="2322755"/>
            <a:chExt cx="589152" cy="5420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32422-ED59-4E3C-9DC0-8564FFDAC4D3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26E7174-4780-4222-9A9D-57E4442C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EFE93100-BD2F-4891-9ADA-4E8E691183B8}"/>
              </a:ext>
            </a:extLst>
          </p:cNvPr>
          <p:cNvGraphicFramePr>
            <a:graphicFrameLocks noGrp="1"/>
          </p:cNvGraphicFramePr>
          <p:nvPr/>
        </p:nvGraphicFramePr>
        <p:xfrm>
          <a:off x="742641" y="265789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2E964B-97D2-4038-985F-838D3D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8" y="921972"/>
            <a:ext cx="235665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A4C0FE-F5F9-47F5-9E3E-4697370D8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 flipV="1">
            <a:off x="8769539" y="2882544"/>
            <a:ext cx="1578882" cy="19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A902D6-64A0-4492-8AE5-9F374B5F7EAD}"/>
              </a:ext>
            </a:extLst>
          </p:cNvPr>
          <p:cNvSpPr txBox="1"/>
          <p:nvPr/>
        </p:nvSpPr>
        <p:spPr>
          <a:xfrm>
            <a:off x="4694980" y="1435733"/>
            <a:ext cx="56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7E3512-50A0-4A70-A7DA-F1A3558620B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673146" y="1712732"/>
            <a:ext cx="305128" cy="361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2C881F9-0A75-4212-8FB4-19644C82EC47}"/>
              </a:ext>
            </a:extLst>
          </p:cNvPr>
          <p:cNvSpPr txBox="1"/>
          <p:nvPr/>
        </p:nvSpPr>
        <p:spPr>
          <a:xfrm>
            <a:off x="7151802" y="485832"/>
            <a:ext cx="43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0ACF2-9DE2-47F8-966F-FB2958B6E13B}"/>
              </a:ext>
            </a:extLst>
          </p:cNvPr>
          <p:cNvSpPr txBox="1"/>
          <p:nvPr/>
        </p:nvSpPr>
        <p:spPr>
          <a:xfrm>
            <a:off x="7512499" y="485833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31F0798-7A73-47DA-BC3A-F8654CCC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39" y="2240172"/>
            <a:ext cx="25431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634453-30BC-4982-9130-8A650149CC5D}"/>
              </a:ext>
            </a:extLst>
          </p:cNvPr>
          <p:cNvSpPr txBox="1"/>
          <p:nvPr/>
        </p:nvSpPr>
        <p:spPr>
          <a:xfrm>
            <a:off x="7474688" y="2453099"/>
            <a:ext cx="8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Class  </a:t>
            </a:r>
            <a:r>
              <a:rPr lang="en-MY" sz="1200" b="1" dirty="0" err="1">
                <a:solidFill>
                  <a:srgbClr val="C00000"/>
                </a:solidFill>
              </a:rPr>
              <a:t>TreeNode</a:t>
            </a:r>
            <a:endParaRPr lang="en-MY" sz="1200" b="1" dirty="0">
              <a:solidFill>
                <a:srgbClr val="C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16F82A-7F37-4010-9498-170211F3747F}"/>
              </a:ext>
            </a:extLst>
          </p:cNvPr>
          <p:cNvSpPr/>
          <p:nvPr/>
        </p:nvSpPr>
        <p:spPr>
          <a:xfrm flipV="1">
            <a:off x="6345848" y="3080439"/>
            <a:ext cx="1753214" cy="249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8B98E2-4F5F-4318-BAED-80CC270DBA51}"/>
              </a:ext>
            </a:extLst>
          </p:cNvPr>
          <p:cNvSpPr/>
          <p:nvPr/>
        </p:nvSpPr>
        <p:spPr>
          <a:xfrm flipV="1">
            <a:off x="6035728" y="1582215"/>
            <a:ext cx="1305172" cy="481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graphicFrame>
        <p:nvGraphicFramePr>
          <p:cNvPr id="49" name="Table 7">
            <a:extLst>
              <a:ext uri="{FF2B5EF4-FFF2-40B4-BE49-F238E27FC236}">
                <a16:creationId xmlns:a16="http://schemas.microsoft.com/office/drawing/2014/main" id="{14D5BD53-B6C3-4588-A92C-B0AA2D27FE67}"/>
              </a:ext>
            </a:extLst>
          </p:cNvPr>
          <p:cNvGraphicFramePr>
            <a:graphicFrameLocks noGrp="1"/>
          </p:cNvGraphicFramePr>
          <p:nvPr/>
        </p:nvGraphicFramePr>
        <p:xfrm>
          <a:off x="5350295" y="5801530"/>
          <a:ext cx="466587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393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982709349"/>
                    </a:ext>
                  </a:extLst>
                </a:gridCol>
                <a:gridCol w="589884">
                  <a:extLst>
                    <a:ext uri="{9D8B030D-6E8A-4147-A177-3AD203B41FA5}">
                      <a16:colId xmlns:a16="http://schemas.microsoft.com/office/drawing/2014/main" val="264069414"/>
                    </a:ext>
                  </a:extLst>
                </a:gridCol>
                <a:gridCol w="1121958">
                  <a:extLst>
                    <a:ext uri="{9D8B030D-6E8A-4147-A177-3AD203B41FA5}">
                      <a16:colId xmlns:a16="http://schemas.microsoft.com/office/drawing/2014/main" val="534969228"/>
                    </a:ext>
                  </a:extLst>
                </a:gridCol>
                <a:gridCol w="568918">
                  <a:extLst>
                    <a:ext uri="{9D8B030D-6E8A-4147-A177-3AD203B41FA5}">
                      <a16:colId xmlns:a16="http://schemas.microsoft.com/office/drawing/2014/main" val="1930513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 d&lt;data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if(left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if(right ==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graphicFrame>
        <p:nvGraphicFramePr>
          <p:cNvPr id="50" name="Table 6">
            <a:extLst>
              <a:ext uri="{FF2B5EF4-FFF2-40B4-BE49-F238E27FC236}">
                <a16:creationId xmlns:a16="http://schemas.microsoft.com/office/drawing/2014/main" id="{F8019502-9C44-487C-903F-A764E1B2C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8939"/>
              </p:ext>
            </p:extLst>
          </p:nvPr>
        </p:nvGraphicFramePr>
        <p:xfrm>
          <a:off x="3153087" y="26082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FF31953-70B3-4C6D-9E28-6F8E04BF8327}"/>
              </a:ext>
            </a:extLst>
          </p:cNvPr>
          <p:cNvCxnSpPr>
            <a:cxnSpLocks/>
          </p:cNvCxnSpPr>
          <p:nvPr/>
        </p:nvCxnSpPr>
        <p:spPr>
          <a:xfrm flipH="1">
            <a:off x="3423035" y="2848569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0CACE48-6C87-49AA-B587-1D71B578518F}"/>
              </a:ext>
            </a:extLst>
          </p:cNvPr>
          <p:cNvCxnSpPr>
            <a:cxnSpLocks/>
          </p:cNvCxnSpPr>
          <p:nvPr/>
        </p:nvCxnSpPr>
        <p:spPr>
          <a:xfrm flipH="1">
            <a:off x="4362814" y="28110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329602B-6DD2-47F6-B707-5EC68C08F775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C7274B-86BE-4923-B5E5-C5C3899B8868}"/>
              </a:ext>
            </a:extLst>
          </p:cNvPr>
          <p:cNvGrpSpPr/>
          <p:nvPr/>
        </p:nvGrpSpPr>
        <p:grpSpPr>
          <a:xfrm>
            <a:off x="678964" y="2918176"/>
            <a:ext cx="589152" cy="542066"/>
            <a:chOff x="3578110" y="2340478"/>
            <a:chExt cx="589152" cy="54206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E2855B7-EAAC-4556-BCF0-5FF1889C23CD}"/>
                </a:ext>
              </a:extLst>
            </p:cNvPr>
            <p:cNvSpPr txBox="1"/>
            <p:nvPr/>
          </p:nvSpPr>
          <p:spPr>
            <a:xfrm>
              <a:off x="3578110" y="2605545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4F91FAC-B4AE-451B-9D6A-D4196D62A8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134" y="2340478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C104958-31F8-49E7-8BC2-8ADD0EB33C96}"/>
              </a:ext>
            </a:extLst>
          </p:cNvPr>
          <p:cNvGrpSpPr/>
          <p:nvPr/>
        </p:nvGrpSpPr>
        <p:grpSpPr>
          <a:xfrm>
            <a:off x="1671335" y="2900453"/>
            <a:ext cx="589152" cy="542066"/>
            <a:chOff x="4570481" y="2322755"/>
            <a:chExt cx="589152" cy="54206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DC87663-81A9-431B-A617-27D7886FA7E9}"/>
                </a:ext>
              </a:extLst>
            </p:cNvPr>
            <p:cNvSpPr txBox="1"/>
            <p:nvPr/>
          </p:nvSpPr>
          <p:spPr>
            <a:xfrm>
              <a:off x="4570481" y="2587822"/>
              <a:ext cx="58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/>
                <a:t>null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B964FFC-3DE4-496D-8464-BAD053DCDC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505" y="2322755"/>
              <a:ext cx="7079" cy="28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271AF1A-A36F-433A-BE28-9A0B4B7ABC2C}"/>
              </a:ext>
            </a:extLst>
          </p:cNvPr>
          <p:cNvSpPr txBox="1"/>
          <p:nvPr/>
        </p:nvSpPr>
        <p:spPr>
          <a:xfrm>
            <a:off x="5792800" y="13159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3930280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5821-1C81-4A57-B544-9E3FACA4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2DCE9-990F-4A06-AA7F-938C935F3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Please continue yourself</a:t>
            </a:r>
          </a:p>
        </p:txBody>
      </p:sp>
    </p:spTree>
    <p:extLst>
      <p:ext uri="{BB962C8B-B14F-4D97-AF65-F5344CB8AC3E}">
        <p14:creationId xmlns:p14="http://schemas.microsoft.com/office/powerpoint/2010/main" val="2054482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1556-E299-45C6-BFEE-E0B2EAC4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of BST after insert 10 numbers – </a:t>
            </a:r>
            <a:r>
              <a:rPr lang="en-MY" dirty="0" err="1"/>
              <a:t>pg</a:t>
            </a:r>
            <a:r>
              <a:rPr lang="en-MY" dirty="0"/>
              <a:t> 88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3677095" y="1951665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263658" y="2090165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3758"/>
              </p:ext>
            </p:extLst>
          </p:nvPr>
        </p:nvGraphicFramePr>
        <p:xfrm>
          <a:off x="4694813" y="188576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426525" y="2105297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5688162" y="342368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42598" y="2112494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88904"/>
              </p:ext>
            </p:extLst>
          </p:nvPr>
        </p:nvGraphicFramePr>
        <p:xfrm>
          <a:off x="2689812" y="248142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2530673" y="2651715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997842" y="2732567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7650642" y="454623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65726"/>
              </p:ext>
            </p:extLst>
          </p:nvPr>
        </p:nvGraphicFramePr>
        <p:xfrm>
          <a:off x="6712203" y="2496302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6936086" y="26827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8006316" y="2670202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004"/>
              </p:ext>
            </p:extLst>
          </p:nvPr>
        </p:nvGraphicFramePr>
        <p:xfrm>
          <a:off x="1793960" y="2969127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69939"/>
              </p:ext>
            </p:extLst>
          </p:nvPr>
        </p:nvGraphicFramePr>
        <p:xfrm>
          <a:off x="5670212" y="296973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5965074" y="3211949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6936086" y="3168235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16156"/>
              </p:ext>
            </p:extLst>
          </p:nvPr>
        </p:nvGraphicFramePr>
        <p:xfrm>
          <a:off x="7423048" y="299486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3152"/>
              </p:ext>
            </p:extLst>
          </p:nvPr>
        </p:nvGraphicFramePr>
        <p:xfrm>
          <a:off x="2300010" y="346573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55970"/>
              </p:ext>
            </p:extLst>
          </p:nvPr>
        </p:nvGraphicFramePr>
        <p:xfrm>
          <a:off x="3851985" y="299470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83121"/>
              </p:ext>
            </p:extLst>
          </p:nvPr>
        </p:nvGraphicFramePr>
        <p:xfrm>
          <a:off x="6686335" y="401737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2073748" y="319141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2975308" y="319141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96601"/>
              </p:ext>
            </p:extLst>
          </p:nvPr>
        </p:nvGraphicFramePr>
        <p:xfrm>
          <a:off x="4307779" y="394151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5044492" y="3269023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771246" y="339909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4094826" y="320932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3835754" y="343327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7702458" y="317939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8688922" y="3202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7956279" y="4226742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6961009" y="420768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5514857" y="417033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4529725" y="416132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7367127" y="347123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8401425" y="348877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4263658" y="440773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5230992" y="44446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6686335" y="446575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</p:spTree>
    <p:extLst>
      <p:ext uri="{BB962C8B-B14F-4D97-AF65-F5344CB8AC3E}">
        <p14:creationId xmlns:p14="http://schemas.microsoft.com/office/powerpoint/2010/main" val="3199355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1556-E299-45C6-BFEE-E0B2EAC4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of BST after insert 10 numbers – </a:t>
            </a:r>
            <a:r>
              <a:rPr lang="en-MY" dirty="0" err="1"/>
              <a:t>pg</a:t>
            </a:r>
            <a:r>
              <a:rPr lang="en-MY" dirty="0"/>
              <a:t> 88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3677095" y="1951665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263658" y="2090165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4694813" y="188576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426525" y="2105297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5688162" y="342368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42598" y="2112494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2689812" y="248142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2530673" y="2651715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997842" y="2732567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7650642" y="454623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6712203" y="2496302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6936086" y="26827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8006316" y="2670202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793960" y="2969127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5670212" y="296973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5965074" y="3211949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6936086" y="3168235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7423048" y="299486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2300010" y="346573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3851985" y="299470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6686335" y="401737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2073748" y="319141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2975308" y="319141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4307779" y="394151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5044492" y="3269023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771246" y="339909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4094826" y="320932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3835754" y="343327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7702458" y="317939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8688922" y="3202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7956279" y="4226742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6961009" y="420768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5514857" y="417033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4529725" y="416132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7367127" y="347123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8401425" y="348877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4263658" y="440773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5230992" y="44446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6686335" y="446575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82" y="5006650"/>
            <a:ext cx="6610350" cy="1114425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ED97967-004F-4B38-A37A-FA81A98DB1DC}"/>
              </a:ext>
            </a:extLst>
          </p:cNvPr>
          <p:cNvCxnSpPr>
            <a:cxnSpLocks/>
          </p:cNvCxnSpPr>
          <p:nvPr/>
        </p:nvCxnSpPr>
        <p:spPr>
          <a:xfrm flipH="1">
            <a:off x="2563089" y="3722532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383C731-A208-470A-BEEE-ACEF69DC58F0}"/>
              </a:ext>
            </a:extLst>
          </p:cNvPr>
          <p:cNvSpPr txBox="1"/>
          <p:nvPr/>
        </p:nvSpPr>
        <p:spPr>
          <a:xfrm>
            <a:off x="2304017" y="394648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5919770-A873-4189-AA36-044F5F77501C}"/>
              </a:ext>
            </a:extLst>
          </p:cNvPr>
          <p:cNvCxnSpPr>
            <a:cxnSpLocks/>
          </p:cNvCxnSpPr>
          <p:nvPr/>
        </p:nvCxnSpPr>
        <p:spPr>
          <a:xfrm flipH="1">
            <a:off x="3512933" y="372607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3E15694-BC7A-43A6-84D3-3686CE56EE04}"/>
              </a:ext>
            </a:extLst>
          </p:cNvPr>
          <p:cNvSpPr txBox="1"/>
          <p:nvPr/>
        </p:nvSpPr>
        <p:spPr>
          <a:xfrm>
            <a:off x="3253861" y="395002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9983437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1556-E299-45C6-BFEE-E0B2EAC4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of BST after insert 10 numbers – </a:t>
            </a:r>
            <a:r>
              <a:rPr lang="en-MY" dirty="0" err="1"/>
              <a:t>pg</a:t>
            </a:r>
            <a:r>
              <a:rPr lang="en-MY" dirty="0"/>
              <a:t> 88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3677095" y="1951665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263658" y="2090165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4694813" y="188576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426525" y="2105297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5688162" y="342368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42598" y="2112494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2689812" y="248142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2530673" y="2651715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997842" y="2732567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7650642" y="454623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6712203" y="2496302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6936086" y="26827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8006316" y="2670202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793960" y="2969127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5670212" y="296973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5965074" y="3211949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6936086" y="3168235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7423048" y="299486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2300010" y="346573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3851985" y="299470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6686335" y="401737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2073748" y="319141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2975308" y="319141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4307779" y="394151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5044492" y="3269023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771246" y="339909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4094826" y="320932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3835754" y="343327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7702458" y="317939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8688922" y="3202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7956279" y="4226742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6961009" y="420768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5514857" y="417033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4529725" y="416132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7367127" y="347123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8401425" y="348877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4263658" y="440773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5230992" y="44446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6686335" y="446575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82" y="5006650"/>
            <a:ext cx="6610350" cy="1114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6496493" y="5140841"/>
            <a:ext cx="1663268" cy="505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428" y="3982462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80EC9FF-532F-4062-A6D4-47D0BA9A9B1B}"/>
              </a:ext>
            </a:extLst>
          </p:cNvPr>
          <p:cNvCxnSpPr>
            <a:cxnSpLocks/>
          </p:cNvCxnSpPr>
          <p:nvPr/>
        </p:nvCxnSpPr>
        <p:spPr>
          <a:xfrm flipH="1">
            <a:off x="2563089" y="3722532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948ECE7-571B-43E2-8BF1-4B4D1A19A9E1}"/>
              </a:ext>
            </a:extLst>
          </p:cNvPr>
          <p:cNvSpPr txBox="1"/>
          <p:nvPr/>
        </p:nvSpPr>
        <p:spPr>
          <a:xfrm>
            <a:off x="2304017" y="394648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28AEA19-1176-480C-A861-A2C12AF08003}"/>
              </a:ext>
            </a:extLst>
          </p:cNvPr>
          <p:cNvCxnSpPr>
            <a:cxnSpLocks/>
          </p:cNvCxnSpPr>
          <p:nvPr/>
        </p:nvCxnSpPr>
        <p:spPr>
          <a:xfrm flipH="1">
            <a:off x="3512933" y="372607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A94C0B5-BFB0-4C1F-8053-67271341F1F2}"/>
              </a:ext>
            </a:extLst>
          </p:cNvPr>
          <p:cNvSpPr txBox="1"/>
          <p:nvPr/>
        </p:nvSpPr>
        <p:spPr>
          <a:xfrm>
            <a:off x="3253861" y="395002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579475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835446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42351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09169"/>
              </p:ext>
            </p:extLst>
          </p:nvPr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06850"/>
              </p:ext>
            </p:extLst>
          </p:nvPr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11312"/>
              </p:ext>
            </p:extLst>
          </p:nvPr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57853"/>
              </p:ext>
            </p:extLst>
          </p:nvPr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17445"/>
              </p:ext>
            </p:extLst>
          </p:nvPr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808424"/>
              </p:ext>
            </p:extLst>
          </p:nvPr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62785"/>
              </p:ext>
            </p:extLst>
          </p:nvPr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81164"/>
              </p:ext>
            </p:extLst>
          </p:nvPr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724757" y="91476"/>
            <a:ext cx="3503224" cy="318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7E0AC9-364C-47C2-B6FA-D3C2C2483400}"/>
              </a:ext>
            </a:extLst>
          </p:cNvPr>
          <p:cNvSpPr txBox="1"/>
          <p:nvPr/>
        </p:nvSpPr>
        <p:spPr>
          <a:xfrm>
            <a:off x="1031132" y="6018028"/>
            <a:ext cx="358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No. of nodes =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3316AB3-4B05-42FF-A3B1-656F10DAF8F8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799F591-F9BB-4C97-92FF-FF1EE2717ACE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E1C0F08-8790-4085-B3E2-B324EEC80BBA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740B122-F003-4F24-AAE6-C841B9F4B47A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244218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792823" y="827273"/>
            <a:ext cx="2060015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7CC26C2-73A3-44D3-A11E-BB235821C627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46B01D1-F4B8-4CB0-B9D2-5E6F887C7145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4DD8F39-CC00-4715-98E1-5932760F6D2D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B6CD64D-FA46-42A1-ABEE-8E46314E394D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8C2E7C7-5379-4EE0-8359-0B7F75B984BA}"/>
              </a:ext>
            </a:extLst>
          </p:cNvPr>
          <p:cNvSpPr txBox="1"/>
          <p:nvPr/>
        </p:nvSpPr>
        <p:spPr>
          <a:xfrm>
            <a:off x="1031132" y="6018028"/>
            <a:ext cx="358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No. of nodes =</a:t>
            </a:r>
          </a:p>
        </p:txBody>
      </p:sp>
    </p:spTree>
    <p:extLst>
      <p:ext uri="{BB962C8B-B14F-4D97-AF65-F5344CB8AC3E}">
        <p14:creationId xmlns:p14="http://schemas.microsoft.com/office/powerpoint/2010/main" val="2111613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872568" y="1088310"/>
            <a:ext cx="2345320" cy="226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09F637-9BFB-4353-AD50-15F12A8F70DC}"/>
              </a:ext>
            </a:extLst>
          </p:cNvPr>
          <p:cNvSpPr txBox="1"/>
          <p:nvPr/>
        </p:nvSpPr>
        <p:spPr>
          <a:xfrm>
            <a:off x="1030425" y="400132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CC9B8F-80F8-43D3-97D9-91FD012ABEAD}"/>
              </a:ext>
            </a:extLst>
          </p:cNvPr>
          <p:cNvCxnSpPr>
            <a:cxnSpLocks/>
            <a:stCxn id="48" idx="3"/>
            <a:endCxn id="6" idx="1"/>
          </p:cNvCxnSpPr>
          <p:nvPr/>
        </p:nvCxnSpPr>
        <p:spPr>
          <a:xfrm flipV="1">
            <a:off x="1616988" y="410211"/>
            <a:ext cx="401427" cy="128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A7BE1A4-5924-4AC4-8355-C7FA442EF5A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3A3B0F2-7E86-44E0-BCBA-5FA3760E5A8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F381F36-065F-423F-B865-E958937B8C0E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0489ECF-5C83-4CEC-8D8E-407A03E69D34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3C66D1E-8A52-458B-B413-3FEA0B2F40A9}"/>
              </a:ext>
            </a:extLst>
          </p:cNvPr>
          <p:cNvSpPr txBox="1"/>
          <p:nvPr/>
        </p:nvSpPr>
        <p:spPr>
          <a:xfrm>
            <a:off x="1031132" y="6018028"/>
            <a:ext cx="358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No. of nodes =</a:t>
            </a:r>
          </a:p>
        </p:txBody>
      </p:sp>
    </p:spTree>
    <p:extLst>
      <p:ext uri="{BB962C8B-B14F-4D97-AF65-F5344CB8AC3E}">
        <p14:creationId xmlns:p14="http://schemas.microsoft.com/office/powerpoint/2010/main" val="15451714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25229" y="1386224"/>
            <a:ext cx="1072480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09F637-9BFB-4353-AD50-15F12A8F70DC}"/>
              </a:ext>
            </a:extLst>
          </p:cNvPr>
          <p:cNvSpPr txBox="1"/>
          <p:nvPr/>
        </p:nvSpPr>
        <p:spPr>
          <a:xfrm>
            <a:off x="1030425" y="400132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CC9B8F-80F8-43D3-97D9-91FD012ABEAD}"/>
              </a:ext>
            </a:extLst>
          </p:cNvPr>
          <p:cNvCxnSpPr>
            <a:cxnSpLocks/>
            <a:stCxn id="48" idx="3"/>
            <a:endCxn id="6" idx="1"/>
          </p:cNvCxnSpPr>
          <p:nvPr/>
        </p:nvCxnSpPr>
        <p:spPr>
          <a:xfrm flipV="1">
            <a:off x="1616988" y="410211"/>
            <a:ext cx="401427" cy="128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8CD2C29-2BE6-402C-9041-4C6AC49D5DD0}"/>
              </a:ext>
            </a:extLst>
          </p:cNvPr>
          <p:cNvSpPr txBox="1"/>
          <p:nvPr/>
        </p:nvSpPr>
        <p:spPr>
          <a:xfrm>
            <a:off x="8965213" y="1289173"/>
            <a:ext cx="56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920A09E-B9A9-4B15-981D-B7CEA447403F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848A232-406E-4CE5-842F-9B56CBEDF282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8A31061-C548-4C7D-9C98-4C00BE7720A1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FD7BF44-C4BC-40A8-8702-A1D6B4E3565F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6489567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2497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85377" y="1684562"/>
            <a:ext cx="27428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09F637-9BFB-4353-AD50-15F12A8F70DC}"/>
              </a:ext>
            </a:extLst>
          </p:cNvPr>
          <p:cNvSpPr txBox="1"/>
          <p:nvPr/>
        </p:nvSpPr>
        <p:spPr>
          <a:xfrm>
            <a:off x="1030425" y="400132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CC9B8F-80F8-43D3-97D9-91FD012ABEAD}"/>
              </a:ext>
            </a:extLst>
          </p:cNvPr>
          <p:cNvCxnSpPr>
            <a:cxnSpLocks/>
            <a:stCxn id="48" idx="3"/>
            <a:endCxn id="6" idx="1"/>
          </p:cNvCxnSpPr>
          <p:nvPr/>
        </p:nvCxnSpPr>
        <p:spPr>
          <a:xfrm flipV="1">
            <a:off x="1616988" y="410211"/>
            <a:ext cx="401427" cy="128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43A331B-E90F-4FB2-AFB4-95E141926557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AF1EF86-AFB3-4FA3-8C1F-2603C806C87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09562E7-295E-4631-A130-04128E6DF0AE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2591270-2F02-4B97-AA8A-153A197FB332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7C273-A88B-4C7E-B264-D6E8278E2D56}"/>
              </a:ext>
            </a:extLst>
          </p:cNvPr>
          <p:cNvSpPr txBox="1"/>
          <p:nvPr/>
        </p:nvSpPr>
        <p:spPr>
          <a:xfrm>
            <a:off x="2498864" y="3162937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25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8EEFFB0-A91B-4FF0-BEF6-2195DEB18CBD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63550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65535" y="999460"/>
            <a:ext cx="1366361" cy="372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A90C2-66DA-4F30-88E9-D44C41D7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803" y="280988"/>
            <a:ext cx="1790700" cy="140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root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F139B-268F-4A9A-B52A-3475BDD66388}"/>
              </a:ext>
            </a:extLst>
          </p:cNvPr>
          <p:cNvSpPr txBox="1"/>
          <p:nvPr/>
        </p:nvSpPr>
        <p:spPr>
          <a:xfrm>
            <a:off x="2430287" y="1590270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null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46615BD-D012-4425-915A-185E2D0744E4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</p:spTree>
    <p:extLst>
      <p:ext uri="{BB962C8B-B14F-4D97-AF65-F5344CB8AC3E}">
        <p14:creationId xmlns:p14="http://schemas.microsoft.com/office/powerpoint/2010/main" val="38055264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24643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85377" y="1684562"/>
            <a:ext cx="27428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09F637-9BFB-4353-AD50-15F12A8F70DC}"/>
              </a:ext>
            </a:extLst>
          </p:cNvPr>
          <p:cNvSpPr txBox="1"/>
          <p:nvPr/>
        </p:nvSpPr>
        <p:spPr>
          <a:xfrm>
            <a:off x="1030425" y="400132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CC9B8F-80F8-43D3-97D9-91FD012ABEAD}"/>
              </a:ext>
            </a:extLst>
          </p:cNvPr>
          <p:cNvCxnSpPr>
            <a:cxnSpLocks/>
            <a:stCxn id="48" idx="3"/>
            <a:endCxn id="13" idx="0"/>
          </p:cNvCxnSpPr>
          <p:nvPr/>
        </p:nvCxnSpPr>
        <p:spPr>
          <a:xfrm>
            <a:off x="1616988" y="538632"/>
            <a:ext cx="150857" cy="262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5BAC18A-0C8F-4E64-B8BD-BE86890ACA08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956BC81-2660-4EF1-B8A2-2DD50839FA8D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36EAA5E-6A4F-42B6-90DD-52AEA9B04305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66F48BC-A94B-47CE-956E-BCAAFA9C56DD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25EC56F-75D9-4377-A16E-7C09260689A7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FCA432D-0885-491B-929F-7A9C3CD2FBD2}"/>
              </a:ext>
            </a:extLst>
          </p:cNvPr>
          <p:cNvSpPr txBox="1"/>
          <p:nvPr/>
        </p:nvSpPr>
        <p:spPr>
          <a:xfrm>
            <a:off x="3640097" y="3761913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3AA30E3-C9C8-4C8C-804E-F47FA65AEE69}"/>
              </a:ext>
            </a:extLst>
          </p:cNvPr>
          <p:cNvSpPr txBox="1"/>
          <p:nvPr/>
        </p:nvSpPr>
        <p:spPr>
          <a:xfrm>
            <a:off x="5279200" y="377254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226AEB-16CD-4BF9-9D5B-E2FA3E3F04B3}"/>
              </a:ext>
            </a:extLst>
          </p:cNvPr>
          <p:cNvSpPr txBox="1"/>
          <p:nvPr/>
        </p:nvSpPr>
        <p:spPr>
          <a:xfrm>
            <a:off x="2498864" y="3162937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4285249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84541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008613"/>
              </p:ext>
            </p:extLst>
          </p:nvPr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85377" y="1684562"/>
            <a:ext cx="27428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3B6D05-4AAB-42CC-B9D4-92B5F8459EEC}"/>
              </a:ext>
            </a:extLst>
          </p:cNvPr>
          <p:cNvGrpSpPr/>
          <p:nvPr/>
        </p:nvGrpSpPr>
        <p:grpSpPr>
          <a:xfrm>
            <a:off x="122731" y="656187"/>
            <a:ext cx="749262" cy="632986"/>
            <a:chOff x="1030425" y="400132"/>
            <a:chExt cx="749262" cy="6329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909F637-9BFB-4353-AD50-15F12A8F70DC}"/>
                </a:ext>
              </a:extLst>
            </p:cNvPr>
            <p:cNvSpPr txBox="1"/>
            <p:nvPr/>
          </p:nvSpPr>
          <p:spPr>
            <a:xfrm>
              <a:off x="1030425" y="400132"/>
              <a:ext cx="586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200" b="1" dirty="0">
                  <a:solidFill>
                    <a:srgbClr val="C00000"/>
                  </a:solidFill>
                </a:rPr>
                <a:t>node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0CC9B8F-80F8-43D3-97D9-91FD012ABEAD}"/>
                </a:ext>
              </a:extLst>
            </p:cNvPr>
            <p:cNvCxnSpPr>
              <a:cxnSpLocks/>
              <a:stCxn id="48" idx="3"/>
              <a:endCxn id="22" idx="0"/>
            </p:cNvCxnSpPr>
            <p:nvPr/>
          </p:nvCxnSpPr>
          <p:spPr>
            <a:xfrm>
              <a:off x="1616988" y="538632"/>
              <a:ext cx="162699" cy="4944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9EC0F1-49F9-4EDF-BA8B-B59091E03084}"/>
              </a:ext>
            </a:extLst>
          </p:cNvPr>
          <p:cNvCxnSpPr>
            <a:cxnSpLocks/>
          </p:cNvCxnSpPr>
          <p:nvPr/>
        </p:nvCxnSpPr>
        <p:spPr>
          <a:xfrm>
            <a:off x="3772846" y="4167576"/>
            <a:ext cx="0" cy="457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E00F13F-F61E-41E5-BECD-BD2AFB67EAC7}"/>
              </a:ext>
            </a:extLst>
          </p:cNvPr>
          <p:cNvSpPr txBox="1"/>
          <p:nvPr/>
        </p:nvSpPr>
        <p:spPr>
          <a:xfrm>
            <a:off x="3250182" y="4649652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5159E44-EA39-4FA4-81F8-79509B4B9E89}"/>
              </a:ext>
            </a:extLst>
          </p:cNvPr>
          <p:cNvCxnSpPr>
            <a:cxnSpLocks/>
          </p:cNvCxnSpPr>
          <p:nvPr/>
        </p:nvCxnSpPr>
        <p:spPr>
          <a:xfrm flipH="1">
            <a:off x="3772846" y="4839707"/>
            <a:ext cx="12465" cy="108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D44E386-2B38-4813-B8F9-3DE36A9F35CC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89A7978-8B66-431C-95D0-D7522AA558AD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BB5558B-09A4-440F-8C04-E8350F63B22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B45562B-D3CB-4A25-B4ED-EE97F9E6C915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1BE4C4-29D7-417C-84B9-D85F39CD71DF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7B50E8-D591-4D55-82B1-A454B66549A7}"/>
              </a:ext>
            </a:extLst>
          </p:cNvPr>
          <p:cNvSpPr txBox="1"/>
          <p:nvPr/>
        </p:nvSpPr>
        <p:spPr>
          <a:xfrm>
            <a:off x="5279200" y="377254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A503F8C-3315-4670-A3EE-B0702C4ADFB7}"/>
              </a:ext>
            </a:extLst>
          </p:cNvPr>
          <p:cNvSpPr txBox="1"/>
          <p:nvPr/>
        </p:nvSpPr>
        <p:spPr>
          <a:xfrm>
            <a:off x="4962078" y="4499101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43587EF-B3AC-42ED-83D3-8101A8B50C77}"/>
              </a:ext>
            </a:extLst>
          </p:cNvPr>
          <p:cNvSpPr txBox="1"/>
          <p:nvPr/>
        </p:nvSpPr>
        <p:spPr>
          <a:xfrm>
            <a:off x="6601182" y="4499101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26FE7B9-A7BB-47A0-BBD8-E5725FCD6965}"/>
              </a:ext>
            </a:extLst>
          </p:cNvPr>
          <p:cNvSpPr txBox="1"/>
          <p:nvPr/>
        </p:nvSpPr>
        <p:spPr>
          <a:xfrm>
            <a:off x="3640097" y="3761913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270605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8002336" y="1384738"/>
            <a:ext cx="1343683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09F637-9BFB-4353-AD50-15F12A8F70DC}"/>
              </a:ext>
            </a:extLst>
          </p:cNvPr>
          <p:cNvSpPr txBox="1"/>
          <p:nvPr/>
        </p:nvSpPr>
        <p:spPr>
          <a:xfrm>
            <a:off x="168076" y="2351139"/>
            <a:ext cx="586563" cy="34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CC9B8F-80F8-43D3-97D9-91FD012ABEAD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402064" y="1996139"/>
            <a:ext cx="5078" cy="349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9EC0F1-49F9-4EDF-BA8B-B59091E03084}"/>
              </a:ext>
            </a:extLst>
          </p:cNvPr>
          <p:cNvCxnSpPr>
            <a:cxnSpLocks/>
          </p:cNvCxnSpPr>
          <p:nvPr/>
        </p:nvCxnSpPr>
        <p:spPr>
          <a:xfrm>
            <a:off x="3772846" y="4167576"/>
            <a:ext cx="0" cy="457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E00F13F-F61E-41E5-BECD-BD2AFB67EAC7}"/>
              </a:ext>
            </a:extLst>
          </p:cNvPr>
          <p:cNvSpPr txBox="1"/>
          <p:nvPr/>
        </p:nvSpPr>
        <p:spPr>
          <a:xfrm>
            <a:off x="3250182" y="4649652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5159E44-EA39-4FA4-81F8-79509B4B9E89}"/>
              </a:ext>
            </a:extLst>
          </p:cNvPr>
          <p:cNvCxnSpPr>
            <a:cxnSpLocks/>
          </p:cNvCxnSpPr>
          <p:nvPr/>
        </p:nvCxnSpPr>
        <p:spPr>
          <a:xfrm flipH="1">
            <a:off x="3772846" y="4839707"/>
            <a:ext cx="12465" cy="108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BDA0659-2DF8-4A38-B84B-465F79F86D2B}"/>
              </a:ext>
            </a:extLst>
          </p:cNvPr>
          <p:cNvCxnSpPr>
            <a:cxnSpLocks/>
          </p:cNvCxnSpPr>
          <p:nvPr/>
        </p:nvCxnSpPr>
        <p:spPr>
          <a:xfrm>
            <a:off x="4965692" y="4926651"/>
            <a:ext cx="0" cy="9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60373A1-6EF0-488B-94E9-AC77F8B646D3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DC7AC29-62EE-4557-9C04-DC4F7823BBFE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49BF9EE-3E2D-4767-BE8B-45DB531CED20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B1F0289-7A0E-42D8-9C44-78D1BE48B600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85763EB-C40A-4EBF-BF1B-455034EE6381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0D70D5-AABE-4033-9D94-1BEE5ABB5837}"/>
              </a:ext>
            </a:extLst>
          </p:cNvPr>
          <p:cNvSpPr txBox="1"/>
          <p:nvPr/>
        </p:nvSpPr>
        <p:spPr>
          <a:xfrm>
            <a:off x="5279200" y="377254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FD725E5-80C4-4B70-B117-E73C1DC35CFE}"/>
              </a:ext>
            </a:extLst>
          </p:cNvPr>
          <p:cNvSpPr txBox="1"/>
          <p:nvPr/>
        </p:nvSpPr>
        <p:spPr>
          <a:xfrm>
            <a:off x="6601182" y="4499101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01D7A7C-243A-43F5-8B4A-71B41059954D}"/>
              </a:ext>
            </a:extLst>
          </p:cNvPr>
          <p:cNvSpPr txBox="1"/>
          <p:nvPr/>
        </p:nvSpPr>
        <p:spPr>
          <a:xfrm>
            <a:off x="4962078" y="4499101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53221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46116"/>
              </p:ext>
            </p:extLst>
          </p:nvPr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85377" y="1684562"/>
            <a:ext cx="27428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09F637-9BFB-4353-AD50-15F12A8F70DC}"/>
              </a:ext>
            </a:extLst>
          </p:cNvPr>
          <p:cNvSpPr txBox="1"/>
          <p:nvPr/>
        </p:nvSpPr>
        <p:spPr>
          <a:xfrm>
            <a:off x="1053519" y="2507778"/>
            <a:ext cx="63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CC9B8F-80F8-43D3-97D9-91FD012ABEAD}"/>
              </a:ext>
            </a:extLst>
          </p:cNvPr>
          <p:cNvCxnSpPr>
            <a:cxnSpLocks/>
            <a:stCxn id="48" idx="0"/>
            <a:endCxn id="29" idx="2"/>
          </p:cNvCxnSpPr>
          <p:nvPr/>
        </p:nvCxnSpPr>
        <p:spPr>
          <a:xfrm flipV="1">
            <a:off x="1372168" y="2060096"/>
            <a:ext cx="5875" cy="447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9EC0F1-49F9-4EDF-BA8B-B59091E03084}"/>
              </a:ext>
            </a:extLst>
          </p:cNvPr>
          <p:cNvCxnSpPr>
            <a:cxnSpLocks/>
          </p:cNvCxnSpPr>
          <p:nvPr/>
        </p:nvCxnSpPr>
        <p:spPr>
          <a:xfrm>
            <a:off x="3772846" y="4167576"/>
            <a:ext cx="0" cy="457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E00F13F-F61E-41E5-BECD-BD2AFB67EAC7}"/>
              </a:ext>
            </a:extLst>
          </p:cNvPr>
          <p:cNvSpPr txBox="1"/>
          <p:nvPr/>
        </p:nvSpPr>
        <p:spPr>
          <a:xfrm>
            <a:off x="3250182" y="4649652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5159E44-EA39-4FA4-81F8-79509B4B9E89}"/>
              </a:ext>
            </a:extLst>
          </p:cNvPr>
          <p:cNvCxnSpPr>
            <a:cxnSpLocks/>
          </p:cNvCxnSpPr>
          <p:nvPr/>
        </p:nvCxnSpPr>
        <p:spPr>
          <a:xfrm flipH="1">
            <a:off x="3772846" y="4839707"/>
            <a:ext cx="12465" cy="108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BDA0659-2DF8-4A38-B84B-465F79F86D2B}"/>
              </a:ext>
            </a:extLst>
          </p:cNvPr>
          <p:cNvCxnSpPr>
            <a:cxnSpLocks/>
          </p:cNvCxnSpPr>
          <p:nvPr/>
        </p:nvCxnSpPr>
        <p:spPr>
          <a:xfrm>
            <a:off x="4965692" y="4926651"/>
            <a:ext cx="0" cy="9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89C9778-6BE7-4E91-980E-58AD05B2BD27}"/>
              </a:ext>
            </a:extLst>
          </p:cNvPr>
          <p:cNvCxnSpPr>
            <a:cxnSpLocks/>
          </p:cNvCxnSpPr>
          <p:nvPr/>
        </p:nvCxnSpPr>
        <p:spPr>
          <a:xfrm>
            <a:off x="6606211" y="4839707"/>
            <a:ext cx="0" cy="306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9D6A9C1-D973-4281-9B1D-FF1683B732A9}"/>
              </a:ext>
            </a:extLst>
          </p:cNvPr>
          <p:cNvSpPr txBox="1"/>
          <p:nvPr/>
        </p:nvSpPr>
        <p:spPr>
          <a:xfrm>
            <a:off x="6068939" y="514749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9AEDE51-74D6-4BFA-B37C-A5ACF814D900}"/>
              </a:ext>
            </a:extLst>
          </p:cNvPr>
          <p:cNvCxnSpPr>
            <a:cxnSpLocks/>
          </p:cNvCxnSpPr>
          <p:nvPr/>
        </p:nvCxnSpPr>
        <p:spPr>
          <a:xfrm>
            <a:off x="6606211" y="5424493"/>
            <a:ext cx="0" cy="636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8F73230-3521-4E0C-AA09-8744C7F8FB41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A765CC7-2E2A-4C56-B885-5CE53524A51C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A5E5C7-1FB0-46D8-B4C2-88C4CEAEE1A8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18A591B0-DABB-4D8C-B299-6859875F99A4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55894D-6DD8-455D-92EC-9C161C41E5CC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C219C0-631A-401E-AC59-304F81E1CB81}"/>
              </a:ext>
            </a:extLst>
          </p:cNvPr>
          <p:cNvSpPr txBox="1"/>
          <p:nvPr/>
        </p:nvSpPr>
        <p:spPr>
          <a:xfrm>
            <a:off x="5279200" y="377254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A6579D8-2CAA-438F-B11A-E3B9A6A3D451}"/>
              </a:ext>
            </a:extLst>
          </p:cNvPr>
          <p:cNvSpPr txBox="1"/>
          <p:nvPr/>
        </p:nvSpPr>
        <p:spPr>
          <a:xfrm>
            <a:off x="6601182" y="4499101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78706C6-B6FA-44FA-9DF2-D5AF0D16CA07}"/>
              </a:ext>
            </a:extLst>
          </p:cNvPr>
          <p:cNvSpPr txBox="1"/>
          <p:nvPr/>
        </p:nvSpPr>
        <p:spPr>
          <a:xfrm>
            <a:off x="7780752" y="4992932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CF1BD9A-0977-4E8B-8A0A-150F07152F6D}"/>
              </a:ext>
            </a:extLst>
          </p:cNvPr>
          <p:cNvSpPr txBox="1"/>
          <p:nvPr/>
        </p:nvSpPr>
        <p:spPr>
          <a:xfrm>
            <a:off x="9438401" y="4992932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9240440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913045"/>
              </p:ext>
            </p:extLst>
          </p:nvPr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70437" y="1349808"/>
            <a:ext cx="1109768" cy="273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09F637-9BFB-4353-AD50-15F12A8F70DC}"/>
              </a:ext>
            </a:extLst>
          </p:cNvPr>
          <p:cNvSpPr txBox="1"/>
          <p:nvPr/>
        </p:nvSpPr>
        <p:spPr>
          <a:xfrm>
            <a:off x="647924" y="2796795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CC9B8F-80F8-43D3-97D9-91FD012ABEAD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939911" y="2490377"/>
            <a:ext cx="0" cy="350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9EC0F1-49F9-4EDF-BA8B-B59091E03084}"/>
              </a:ext>
            </a:extLst>
          </p:cNvPr>
          <p:cNvCxnSpPr>
            <a:cxnSpLocks/>
          </p:cNvCxnSpPr>
          <p:nvPr/>
        </p:nvCxnSpPr>
        <p:spPr>
          <a:xfrm>
            <a:off x="3772846" y="4167576"/>
            <a:ext cx="0" cy="457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E00F13F-F61E-41E5-BECD-BD2AFB67EAC7}"/>
              </a:ext>
            </a:extLst>
          </p:cNvPr>
          <p:cNvSpPr txBox="1"/>
          <p:nvPr/>
        </p:nvSpPr>
        <p:spPr>
          <a:xfrm>
            <a:off x="3250182" y="4649652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5159E44-EA39-4FA4-81F8-79509B4B9E89}"/>
              </a:ext>
            </a:extLst>
          </p:cNvPr>
          <p:cNvCxnSpPr>
            <a:cxnSpLocks/>
          </p:cNvCxnSpPr>
          <p:nvPr/>
        </p:nvCxnSpPr>
        <p:spPr>
          <a:xfrm flipH="1">
            <a:off x="3772846" y="4839707"/>
            <a:ext cx="12465" cy="108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BDA0659-2DF8-4A38-B84B-465F79F86D2B}"/>
              </a:ext>
            </a:extLst>
          </p:cNvPr>
          <p:cNvCxnSpPr>
            <a:cxnSpLocks/>
          </p:cNvCxnSpPr>
          <p:nvPr/>
        </p:nvCxnSpPr>
        <p:spPr>
          <a:xfrm>
            <a:off x="4965692" y="4926651"/>
            <a:ext cx="0" cy="9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89C9778-6BE7-4E91-980E-58AD05B2BD27}"/>
              </a:ext>
            </a:extLst>
          </p:cNvPr>
          <p:cNvCxnSpPr>
            <a:cxnSpLocks/>
          </p:cNvCxnSpPr>
          <p:nvPr/>
        </p:nvCxnSpPr>
        <p:spPr>
          <a:xfrm>
            <a:off x="6606211" y="4839707"/>
            <a:ext cx="0" cy="306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9D6A9C1-D973-4281-9B1D-FF1683B732A9}"/>
              </a:ext>
            </a:extLst>
          </p:cNvPr>
          <p:cNvSpPr txBox="1"/>
          <p:nvPr/>
        </p:nvSpPr>
        <p:spPr>
          <a:xfrm>
            <a:off x="6068939" y="514749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9AEDE51-74D6-4BFA-B37C-A5ACF814D900}"/>
              </a:ext>
            </a:extLst>
          </p:cNvPr>
          <p:cNvCxnSpPr>
            <a:cxnSpLocks/>
          </p:cNvCxnSpPr>
          <p:nvPr/>
        </p:nvCxnSpPr>
        <p:spPr>
          <a:xfrm>
            <a:off x="6606211" y="5424493"/>
            <a:ext cx="0" cy="636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7BA164A-AC2D-48EA-9633-253ADBC33F9B}"/>
              </a:ext>
            </a:extLst>
          </p:cNvPr>
          <p:cNvCxnSpPr>
            <a:cxnSpLocks/>
          </p:cNvCxnSpPr>
          <p:nvPr/>
        </p:nvCxnSpPr>
        <p:spPr>
          <a:xfrm>
            <a:off x="7771118" y="5424493"/>
            <a:ext cx="0" cy="636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8473070-F731-4783-BD2E-C62624F52DD7}"/>
              </a:ext>
            </a:extLst>
          </p:cNvPr>
          <p:cNvSpPr txBox="1"/>
          <p:nvPr/>
        </p:nvSpPr>
        <p:spPr>
          <a:xfrm>
            <a:off x="7780752" y="4992932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B9E2C8-B770-46F3-A19F-F2A6B08FAAF8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A44B632-489A-48B3-BC85-DC395AA92EA9}"/>
              </a:ext>
            </a:extLst>
          </p:cNvPr>
          <p:cNvSpPr txBox="1"/>
          <p:nvPr/>
        </p:nvSpPr>
        <p:spPr>
          <a:xfrm>
            <a:off x="5279200" y="377254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06DB4B-7293-4A68-830E-57D2D091B997}"/>
              </a:ext>
            </a:extLst>
          </p:cNvPr>
          <p:cNvSpPr txBox="1"/>
          <p:nvPr/>
        </p:nvSpPr>
        <p:spPr>
          <a:xfrm>
            <a:off x="9438401" y="4992932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8786332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70437" y="1349808"/>
            <a:ext cx="1109768" cy="273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9EC0F1-49F9-4EDF-BA8B-B59091E03084}"/>
              </a:ext>
            </a:extLst>
          </p:cNvPr>
          <p:cNvCxnSpPr>
            <a:cxnSpLocks/>
          </p:cNvCxnSpPr>
          <p:nvPr/>
        </p:nvCxnSpPr>
        <p:spPr>
          <a:xfrm>
            <a:off x="3772846" y="4167576"/>
            <a:ext cx="0" cy="457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E00F13F-F61E-41E5-BECD-BD2AFB67EAC7}"/>
              </a:ext>
            </a:extLst>
          </p:cNvPr>
          <p:cNvSpPr txBox="1"/>
          <p:nvPr/>
        </p:nvSpPr>
        <p:spPr>
          <a:xfrm>
            <a:off x="3250182" y="4649652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5159E44-EA39-4FA4-81F8-79509B4B9E89}"/>
              </a:ext>
            </a:extLst>
          </p:cNvPr>
          <p:cNvCxnSpPr>
            <a:cxnSpLocks/>
          </p:cNvCxnSpPr>
          <p:nvPr/>
        </p:nvCxnSpPr>
        <p:spPr>
          <a:xfrm flipH="1">
            <a:off x="3772846" y="4839707"/>
            <a:ext cx="12465" cy="108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BDA0659-2DF8-4A38-B84B-465F79F86D2B}"/>
              </a:ext>
            </a:extLst>
          </p:cNvPr>
          <p:cNvCxnSpPr>
            <a:cxnSpLocks/>
          </p:cNvCxnSpPr>
          <p:nvPr/>
        </p:nvCxnSpPr>
        <p:spPr>
          <a:xfrm>
            <a:off x="4965692" y="4926651"/>
            <a:ext cx="0" cy="9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89C9778-6BE7-4E91-980E-58AD05B2BD27}"/>
              </a:ext>
            </a:extLst>
          </p:cNvPr>
          <p:cNvCxnSpPr>
            <a:cxnSpLocks/>
          </p:cNvCxnSpPr>
          <p:nvPr/>
        </p:nvCxnSpPr>
        <p:spPr>
          <a:xfrm>
            <a:off x="6606211" y="4839707"/>
            <a:ext cx="0" cy="306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9D6A9C1-D973-4281-9B1D-FF1683B732A9}"/>
              </a:ext>
            </a:extLst>
          </p:cNvPr>
          <p:cNvSpPr txBox="1"/>
          <p:nvPr/>
        </p:nvSpPr>
        <p:spPr>
          <a:xfrm>
            <a:off x="6068939" y="514749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9AEDE51-74D6-4BFA-B37C-A5ACF814D900}"/>
              </a:ext>
            </a:extLst>
          </p:cNvPr>
          <p:cNvCxnSpPr>
            <a:cxnSpLocks/>
          </p:cNvCxnSpPr>
          <p:nvPr/>
        </p:nvCxnSpPr>
        <p:spPr>
          <a:xfrm>
            <a:off x="6606211" y="5424493"/>
            <a:ext cx="0" cy="636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7BA164A-AC2D-48EA-9633-253ADBC33F9B}"/>
              </a:ext>
            </a:extLst>
          </p:cNvPr>
          <p:cNvCxnSpPr>
            <a:cxnSpLocks/>
          </p:cNvCxnSpPr>
          <p:nvPr/>
        </p:nvCxnSpPr>
        <p:spPr>
          <a:xfrm>
            <a:off x="7771118" y="5424493"/>
            <a:ext cx="0" cy="636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8A917C3-1F65-4255-B0B3-9330C5E056EA}"/>
              </a:ext>
            </a:extLst>
          </p:cNvPr>
          <p:cNvCxnSpPr>
            <a:cxnSpLocks/>
          </p:cNvCxnSpPr>
          <p:nvPr/>
        </p:nvCxnSpPr>
        <p:spPr>
          <a:xfrm>
            <a:off x="9454607" y="5385507"/>
            <a:ext cx="0" cy="636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86DE5839-9DED-4D1F-8718-B295004C3315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98F2120-FE4F-4AA7-922B-9FC422543DEA}"/>
              </a:ext>
            </a:extLst>
          </p:cNvPr>
          <p:cNvSpPr txBox="1"/>
          <p:nvPr/>
        </p:nvSpPr>
        <p:spPr>
          <a:xfrm>
            <a:off x="5279200" y="377254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4C5E53B-612F-4A70-8E9A-71E6CE53E76B}"/>
              </a:ext>
            </a:extLst>
          </p:cNvPr>
          <p:cNvSpPr txBox="1"/>
          <p:nvPr/>
        </p:nvSpPr>
        <p:spPr>
          <a:xfrm>
            <a:off x="9438401" y="4992932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F1A0CC1-3CEE-46AF-A981-95D61471E084}"/>
              </a:ext>
            </a:extLst>
          </p:cNvPr>
          <p:cNvSpPr txBox="1"/>
          <p:nvPr/>
        </p:nvSpPr>
        <p:spPr>
          <a:xfrm>
            <a:off x="1530430" y="2796795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669DFB4-D279-4AD8-8719-8811684FB626}"/>
              </a:ext>
            </a:extLst>
          </p:cNvPr>
          <p:cNvCxnSpPr>
            <a:cxnSpLocks/>
          </p:cNvCxnSpPr>
          <p:nvPr/>
        </p:nvCxnSpPr>
        <p:spPr>
          <a:xfrm flipV="1">
            <a:off x="1822417" y="2490377"/>
            <a:ext cx="0" cy="350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9323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70437" y="1349808"/>
            <a:ext cx="1109768" cy="273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</a:t>
            </a:r>
            <a:r>
              <a:rPr lang="en-MY" sz="1200"/>
              <a:t>+ 0 + 0</a:t>
            </a:r>
            <a:endParaRPr lang="en-MY" sz="12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E9EC0F1-49F9-4EDF-BA8B-B59091E03084}"/>
              </a:ext>
            </a:extLst>
          </p:cNvPr>
          <p:cNvCxnSpPr>
            <a:cxnSpLocks/>
          </p:cNvCxnSpPr>
          <p:nvPr/>
        </p:nvCxnSpPr>
        <p:spPr>
          <a:xfrm>
            <a:off x="3772846" y="4167576"/>
            <a:ext cx="0" cy="457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E00F13F-F61E-41E5-BECD-BD2AFB67EAC7}"/>
              </a:ext>
            </a:extLst>
          </p:cNvPr>
          <p:cNvSpPr txBox="1"/>
          <p:nvPr/>
        </p:nvSpPr>
        <p:spPr>
          <a:xfrm>
            <a:off x="3250182" y="4649652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5159E44-EA39-4FA4-81F8-79509B4B9E89}"/>
              </a:ext>
            </a:extLst>
          </p:cNvPr>
          <p:cNvCxnSpPr>
            <a:cxnSpLocks/>
          </p:cNvCxnSpPr>
          <p:nvPr/>
        </p:nvCxnSpPr>
        <p:spPr>
          <a:xfrm flipH="1">
            <a:off x="3772846" y="4839707"/>
            <a:ext cx="12465" cy="108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BDA0659-2DF8-4A38-B84B-465F79F86D2B}"/>
              </a:ext>
            </a:extLst>
          </p:cNvPr>
          <p:cNvCxnSpPr>
            <a:cxnSpLocks/>
          </p:cNvCxnSpPr>
          <p:nvPr/>
        </p:nvCxnSpPr>
        <p:spPr>
          <a:xfrm>
            <a:off x="4965692" y="4926651"/>
            <a:ext cx="0" cy="9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89C9778-6BE7-4E91-980E-58AD05B2BD27}"/>
              </a:ext>
            </a:extLst>
          </p:cNvPr>
          <p:cNvCxnSpPr>
            <a:cxnSpLocks/>
          </p:cNvCxnSpPr>
          <p:nvPr/>
        </p:nvCxnSpPr>
        <p:spPr>
          <a:xfrm>
            <a:off x="6606211" y="4839707"/>
            <a:ext cx="0" cy="306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9D6A9C1-D973-4281-9B1D-FF1683B732A9}"/>
              </a:ext>
            </a:extLst>
          </p:cNvPr>
          <p:cNvSpPr txBox="1"/>
          <p:nvPr/>
        </p:nvSpPr>
        <p:spPr>
          <a:xfrm>
            <a:off x="6068939" y="514749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9AEDE51-74D6-4BFA-B37C-A5ACF814D900}"/>
              </a:ext>
            </a:extLst>
          </p:cNvPr>
          <p:cNvCxnSpPr>
            <a:cxnSpLocks/>
          </p:cNvCxnSpPr>
          <p:nvPr/>
        </p:nvCxnSpPr>
        <p:spPr>
          <a:xfrm>
            <a:off x="6606211" y="5424493"/>
            <a:ext cx="0" cy="636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7BA164A-AC2D-48EA-9633-253ADBC33F9B}"/>
              </a:ext>
            </a:extLst>
          </p:cNvPr>
          <p:cNvCxnSpPr>
            <a:cxnSpLocks/>
          </p:cNvCxnSpPr>
          <p:nvPr/>
        </p:nvCxnSpPr>
        <p:spPr>
          <a:xfrm>
            <a:off x="7771118" y="5424493"/>
            <a:ext cx="0" cy="636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8A917C3-1F65-4255-B0B3-9330C5E056EA}"/>
              </a:ext>
            </a:extLst>
          </p:cNvPr>
          <p:cNvCxnSpPr>
            <a:cxnSpLocks/>
          </p:cNvCxnSpPr>
          <p:nvPr/>
        </p:nvCxnSpPr>
        <p:spPr>
          <a:xfrm>
            <a:off x="9454607" y="5385507"/>
            <a:ext cx="0" cy="636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8D67060-FE57-4CEE-84EA-AA8BAABC2D5A}"/>
              </a:ext>
            </a:extLst>
          </p:cNvPr>
          <p:cNvSpPr/>
          <p:nvPr/>
        </p:nvSpPr>
        <p:spPr>
          <a:xfrm>
            <a:off x="1030424" y="4528426"/>
            <a:ext cx="8985433" cy="1216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E6984200-B794-4CA4-A261-FCB1FA6C3CB3}"/>
              </a:ext>
            </a:extLst>
          </p:cNvPr>
          <p:cNvSpPr/>
          <p:nvPr/>
        </p:nvSpPr>
        <p:spPr>
          <a:xfrm>
            <a:off x="10240634" y="3962405"/>
            <a:ext cx="1465813" cy="1109325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because limitation of space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CAE87FE-0FB3-4326-A5A4-68881D059E4A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9B2883C-3C1B-4F39-90C1-FEAFBCDAC9BB}"/>
              </a:ext>
            </a:extLst>
          </p:cNvPr>
          <p:cNvSpPr txBox="1"/>
          <p:nvPr/>
        </p:nvSpPr>
        <p:spPr>
          <a:xfrm>
            <a:off x="5279200" y="377254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F487DEE-7068-461A-897D-3B57000A1B4E}"/>
              </a:ext>
            </a:extLst>
          </p:cNvPr>
          <p:cNvSpPr txBox="1"/>
          <p:nvPr/>
        </p:nvSpPr>
        <p:spPr>
          <a:xfrm>
            <a:off x="1530430" y="2796795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D42BD78-75DB-4DDE-A9A9-335A23E83A15}"/>
              </a:ext>
            </a:extLst>
          </p:cNvPr>
          <p:cNvCxnSpPr>
            <a:cxnSpLocks/>
          </p:cNvCxnSpPr>
          <p:nvPr/>
        </p:nvCxnSpPr>
        <p:spPr>
          <a:xfrm flipV="1">
            <a:off x="1822417" y="2490377"/>
            <a:ext cx="0" cy="350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0692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70437" y="1349808"/>
            <a:ext cx="1109768" cy="273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</a:t>
            </a:r>
            <a:r>
              <a:rPr lang="en-MY" sz="1200"/>
              <a:t>+ 0 + 0</a:t>
            </a:r>
            <a:endParaRPr lang="en-MY" sz="12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0BB63C5-0F61-4BA5-8BC9-2EBB6340522D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3885984-7E86-4CCF-AD4B-9D9C2A9A151C}"/>
              </a:ext>
            </a:extLst>
          </p:cNvPr>
          <p:cNvSpPr txBox="1"/>
          <p:nvPr/>
        </p:nvSpPr>
        <p:spPr>
          <a:xfrm>
            <a:off x="5279200" y="377254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4C90BD4-6C8F-4398-91A3-BB3B461A2D9C}"/>
              </a:ext>
            </a:extLst>
          </p:cNvPr>
          <p:cNvSpPr txBox="1"/>
          <p:nvPr/>
        </p:nvSpPr>
        <p:spPr>
          <a:xfrm>
            <a:off x="1530430" y="2796795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13CD7E5-4A5B-461B-9105-6756D32EE4AF}"/>
              </a:ext>
            </a:extLst>
          </p:cNvPr>
          <p:cNvCxnSpPr>
            <a:cxnSpLocks/>
          </p:cNvCxnSpPr>
          <p:nvPr/>
        </p:nvCxnSpPr>
        <p:spPr>
          <a:xfrm flipV="1">
            <a:off x="1822417" y="2490377"/>
            <a:ext cx="0" cy="350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490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566087"/>
              </p:ext>
            </p:extLst>
          </p:nvPr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8011244" y="1616404"/>
            <a:ext cx="2748905" cy="40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AB2793-24E2-49B0-9EBF-41466186447C}"/>
              </a:ext>
            </a:extLst>
          </p:cNvPr>
          <p:cNvCxnSpPr>
            <a:cxnSpLocks/>
          </p:cNvCxnSpPr>
          <p:nvPr/>
        </p:nvCxnSpPr>
        <p:spPr>
          <a:xfrm>
            <a:off x="5232039" y="4207966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5A4E6DE-DFEA-4D1C-92A3-A5B2C281EC33}"/>
              </a:ext>
            </a:extLst>
          </p:cNvPr>
          <p:cNvSpPr txBox="1"/>
          <p:nvPr/>
        </p:nvSpPr>
        <p:spPr>
          <a:xfrm>
            <a:off x="4690598" y="4604968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D69373-106B-4A62-9D3C-595763A02BA3}"/>
              </a:ext>
            </a:extLst>
          </p:cNvPr>
          <p:cNvCxnSpPr>
            <a:cxnSpLocks/>
          </p:cNvCxnSpPr>
          <p:nvPr/>
        </p:nvCxnSpPr>
        <p:spPr>
          <a:xfrm flipH="1">
            <a:off x="5232039" y="4881967"/>
            <a:ext cx="17834" cy="104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FF269DD-623B-44FF-9C53-85F88AA3005F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6DA71F-1958-4573-BC95-148656607E65}"/>
              </a:ext>
            </a:extLst>
          </p:cNvPr>
          <p:cNvSpPr txBox="1"/>
          <p:nvPr/>
        </p:nvSpPr>
        <p:spPr>
          <a:xfrm>
            <a:off x="5279200" y="377254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B7622D-F98A-4B1F-9A5F-FAEA018C0CC2}"/>
              </a:ext>
            </a:extLst>
          </p:cNvPr>
          <p:cNvSpPr txBox="1"/>
          <p:nvPr/>
        </p:nvSpPr>
        <p:spPr>
          <a:xfrm>
            <a:off x="3381837" y="797973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8A50DFA-4E7C-499B-B1CB-6B2F8BA12BB8}"/>
              </a:ext>
            </a:extLst>
          </p:cNvPr>
          <p:cNvCxnSpPr>
            <a:cxnSpLocks/>
            <a:stCxn id="71" idx="1"/>
            <a:endCxn id="30" idx="0"/>
          </p:cNvCxnSpPr>
          <p:nvPr/>
        </p:nvCxnSpPr>
        <p:spPr>
          <a:xfrm flipH="1">
            <a:off x="2930018" y="936473"/>
            <a:ext cx="451819" cy="378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6653B1B-E2D6-4714-BD2C-BB56C757FEA0}"/>
              </a:ext>
            </a:extLst>
          </p:cNvPr>
          <p:cNvSpPr txBox="1"/>
          <p:nvPr/>
        </p:nvSpPr>
        <p:spPr>
          <a:xfrm>
            <a:off x="6399592" y="4430535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0D53938-948A-4D7E-8FB2-FAA7265AF6F9}"/>
              </a:ext>
            </a:extLst>
          </p:cNvPr>
          <p:cNvSpPr txBox="1"/>
          <p:nvPr/>
        </p:nvSpPr>
        <p:spPr>
          <a:xfrm>
            <a:off x="7995685" y="4430535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2096328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70437" y="1349808"/>
            <a:ext cx="1109768" cy="273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AB2793-24E2-49B0-9EBF-41466186447C}"/>
              </a:ext>
            </a:extLst>
          </p:cNvPr>
          <p:cNvCxnSpPr>
            <a:cxnSpLocks/>
          </p:cNvCxnSpPr>
          <p:nvPr/>
        </p:nvCxnSpPr>
        <p:spPr>
          <a:xfrm>
            <a:off x="5232039" y="4207966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5A4E6DE-DFEA-4D1C-92A3-A5B2C281EC33}"/>
              </a:ext>
            </a:extLst>
          </p:cNvPr>
          <p:cNvSpPr txBox="1"/>
          <p:nvPr/>
        </p:nvSpPr>
        <p:spPr>
          <a:xfrm>
            <a:off x="4690598" y="4604968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D69373-106B-4A62-9D3C-595763A02BA3}"/>
              </a:ext>
            </a:extLst>
          </p:cNvPr>
          <p:cNvCxnSpPr>
            <a:cxnSpLocks/>
          </p:cNvCxnSpPr>
          <p:nvPr/>
        </p:nvCxnSpPr>
        <p:spPr>
          <a:xfrm flipH="1">
            <a:off x="5232039" y="4881967"/>
            <a:ext cx="17834" cy="104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00AF47-7E18-458D-930B-582D21AFE4F2}"/>
              </a:ext>
            </a:extLst>
          </p:cNvPr>
          <p:cNvCxnSpPr>
            <a:cxnSpLocks/>
          </p:cNvCxnSpPr>
          <p:nvPr/>
        </p:nvCxnSpPr>
        <p:spPr>
          <a:xfrm>
            <a:off x="6736477" y="4881967"/>
            <a:ext cx="6268" cy="104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4B9EF32-4B03-4344-8730-B3E576157968}"/>
              </a:ext>
            </a:extLst>
          </p:cNvPr>
          <p:cNvSpPr txBox="1"/>
          <p:nvPr/>
        </p:nvSpPr>
        <p:spPr>
          <a:xfrm>
            <a:off x="7995685" y="4430535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44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16EDC4-4D37-49E8-98D6-684080E31E4C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BB59CD-5BB4-4B12-B1F3-FB387869820C}"/>
              </a:ext>
            </a:extLst>
          </p:cNvPr>
          <p:cNvSpPr txBox="1"/>
          <p:nvPr/>
        </p:nvSpPr>
        <p:spPr>
          <a:xfrm>
            <a:off x="6399592" y="4430535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BF4DB1-DE4D-4AAC-A642-3C5CDF0EFE44}"/>
              </a:ext>
            </a:extLst>
          </p:cNvPr>
          <p:cNvSpPr txBox="1"/>
          <p:nvPr/>
        </p:nvSpPr>
        <p:spPr>
          <a:xfrm>
            <a:off x="1954777" y="2658892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89F987-47E2-4A7E-8D45-69D34C5A73B4}"/>
              </a:ext>
            </a:extLst>
          </p:cNvPr>
          <p:cNvCxnSpPr>
            <a:cxnSpLocks/>
            <a:stCxn id="77" idx="0"/>
            <a:endCxn id="50" idx="2"/>
          </p:cNvCxnSpPr>
          <p:nvPr/>
        </p:nvCxnSpPr>
        <p:spPr>
          <a:xfrm flipV="1">
            <a:off x="2248059" y="2030317"/>
            <a:ext cx="223591" cy="628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42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65535" y="1363646"/>
            <a:ext cx="1366361" cy="453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F139B-268F-4A9A-B52A-3475BDD66388}"/>
              </a:ext>
            </a:extLst>
          </p:cNvPr>
          <p:cNvSpPr txBox="1"/>
          <p:nvPr/>
        </p:nvSpPr>
        <p:spPr>
          <a:xfrm>
            <a:off x="2430287" y="1590270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null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E16D5-3A34-46F2-AF17-06513FCC7F60}"/>
              </a:ext>
            </a:extLst>
          </p:cNvPr>
          <p:cNvSpPr txBox="1"/>
          <p:nvPr/>
        </p:nvSpPr>
        <p:spPr>
          <a:xfrm>
            <a:off x="5802718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MY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893AB-EEA0-4609-9382-1EF5A771913A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11F153-7DC0-4F57-819D-9DDFD99C42CB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</p:spTree>
    <p:extLst>
      <p:ext uri="{BB962C8B-B14F-4D97-AF65-F5344CB8AC3E}">
        <p14:creationId xmlns:p14="http://schemas.microsoft.com/office/powerpoint/2010/main" val="41516139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47970"/>
              </p:ext>
            </p:extLst>
          </p:nvPr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909F637-9BFB-4353-AD50-15F12A8F70DC}"/>
              </a:ext>
            </a:extLst>
          </p:cNvPr>
          <p:cNvSpPr txBox="1"/>
          <p:nvPr/>
        </p:nvSpPr>
        <p:spPr>
          <a:xfrm>
            <a:off x="3092935" y="286627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CC9B8F-80F8-43D3-97D9-91FD012ABEAD}"/>
              </a:ext>
            </a:extLst>
          </p:cNvPr>
          <p:cNvCxnSpPr>
            <a:cxnSpLocks/>
          </p:cNvCxnSpPr>
          <p:nvPr/>
        </p:nvCxnSpPr>
        <p:spPr>
          <a:xfrm flipH="1" flipV="1">
            <a:off x="3417751" y="2535879"/>
            <a:ext cx="405" cy="330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AB2793-24E2-49B0-9EBF-41466186447C}"/>
              </a:ext>
            </a:extLst>
          </p:cNvPr>
          <p:cNvCxnSpPr>
            <a:cxnSpLocks/>
          </p:cNvCxnSpPr>
          <p:nvPr/>
        </p:nvCxnSpPr>
        <p:spPr>
          <a:xfrm>
            <a:off x="5232039" y="4207966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5A4E6DE-DFEA-4D1C-92A3-A5B2C281EC33}"/>
              </a:ext>
            </a:extLst>
          </p:cNvPr>
          <p:cNvSpPr txBox="1"/>
          <p:nvPr/>
        </p:nvSpPr>
        <p:spPr>
          <a:xfrm>
            <a:off x="4690598" y="4604968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D69373-106B-4A62-9D3C-595763A02BA3}"/>
              </a:ext>
            </a:extLst>
          </p:cNvPr>
          <p:cNvCxnSpPr>
            <a:cxnSpLocks/>
          </p:cNvCxnSpPr>
          <p:nvPr/>
        </p:nvCxnSpPr>
        <p:spPr>
          <a:xfrm flipH="1">
            <a:off x="5232039" y="4881967"/>
            <a:ext cx="17834" cy="104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00AF47-7E18-458D-930B-582D21AFE4F2}"/>
              </a:ext>
            </a:extLst>
          </p:cNvPr>
          <p:cNvCxnSpPr>
            <a:cxnSpLocks/>
          </p:cNvCxnSpPr>
          <p:nvPr/>
        </p:nvCxnSpPr>
        <p:spPr>
          <a:xfrm>
            <a:off x="6736477" y="4881967"/>
            <a:ext cx="6268" cy="104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3B3CE31-56CB-49ED-984A-D3A3DFF439CB}"/>
              </a:ext>
            </a:extLst>
          </p:cNvPr>
          <p:cNvCxnSpPr>
            <a:cxnSpLocks/>
          </p:cNvCxnSpPr>
          <p:nvPr/>
        </p:nvCxnSpPr>
        <p:spPr>
          <a:xfrm>
            <a:off x="8122254" y="4881967"/>
            <a:ext cx="0" cy="253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7647583" y="5062202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65301F9-14D8-46F9-B4AE-98A59CBF5CAA}"/>
              </a:ext>
            </a:extLst>
          </p:cNvPr>
          <p:cNvCxnSpPr>
            <a:cxnSpLocks/>
          </p:cNvCxnSpPr>
          <p:nvPr/>
        </p:nvCxnSpPr>
        <p:spPr>
          <a:xfrm>
            <a:off x="8131866" y="5339201"/>
            <a:ext cx="0" cy="71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4FBA6AA-99D5-4D42-B1B5-EF09AB649489}"/>
              </a:ext>
            </a:extLst>
          </p:cNvPr>
          <p:cNvSpPr txBox="1"/>
          <p:nvPr/>
        </p:nvSpPr>
        <p:spPr>
          <a:xfrm>
            <a:off x="7995685" y="4430535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44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B869C5-F3F0-44E6-AD3A-EC033B773C8D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3175E18-FFDB-4817-A969-03EE67E09754}"/>
              </a:ext>
            </a:extLst>
          </p:cNvPr>
          <p:cNvSpPr txBox="1"/>
          <p:nvPr/>
        </p:nvSpPr>
        <p:spPr>
          <a:xfrm>
            <a:off x="9421593" y="4889305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BC4910E-D37F-49B1-89C5-7A59381B03EA}"/>
              </a:ext>
            </a:extLst>
          </p:cNvPr>
          <p:cNvSpPr txBox="1"/>
          <p:nvPr/>
        </p:nvSpPr>
        <p:spPr>
          <a:xfrm>
            <a:off x="10995477" y="4881967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63147FA-460C-4903-B848-D43DA290DFB8}"/>
              </a:ext>
            </a:extLst>
          </p:cNvPr>
          <p:cNvSpPr/>
          <p:nvPr/>
        </p:nvSpPr>
        <p:spPr>
          <a:xfrm>
            <a:off x="8011244" y="1616404"/>
            <a:ext cx="2748905" cy="40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88439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70437" y="1349808"/>
            <a:ext cx="1109768" cy="273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09F637-9BFB-4353-AD50-15F12A8F70DC}"/>
              </a:ext>
            </a:extLst>
          </p:cNvPr>
          <p:cNvSpPr txBox="1"/>
          <p:nvPr/>
        </p:nvSpPr>
        <p:spPr>
          <a:xfrm>
            <a:off x="1680585" y="2727780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AB2793-24E2-49B0-9EBF-41466186447C}"/>
              </a:ext>
            </a:extLst>
          </p:cNvPr>
          <p:cNvCxnSpPr>
            <a:cxnSpLocks/>
          </p:cNvCxnSpPr>
          <p:nvPr/>
        </p:nvCxnSpPr>
        <p:spPr>
          <a:xfrm>
            <a:off x="5232039" y="4207966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5A4E6DE-DFEA-4D1C-92A3-A5B2C281EC33}"/>
              </a:ext>
            </a:extLst>
          </p:cNvPr>
          <p:cNvSpPr txBox="1"/>
          <p:nvPr/>
        </p:nvSpPr>
        <p:spPr>
          <a:xfrm>
            <a:off x="4690598" y="4604968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D69373-106B-4A62-9D3C-595763A02BA3}"/>
              </a:ext>
            </a:extLst>
          </p:cNvPr>
          <p:cNvCxnSpPr>
            <a:cxnSpLocks/>
          </p:cNvCxnSpPr>
          <p:nvPr/>
        </p:nvCxnSpPr>
        <p:spPr>
          <a:xfrm flipH="1">
            <a:off x="5232039" y="4881967"/>
            <a:ext cx="17834" cy="104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00AF47-7E18-458D-930B-582D21AFE4F2}"/>
              </a:ext>
            </a:extLst>
          </p:cNvPr>
          <p:cNvCxnSpPr>
            <a:cxnSpLocks/>
          </p:cNvCxnSpPr>
          <p:nvPr/>
        </p:nvCxnSpPr>
        <p:spPr>
          <a:xfrm>
            <a:off x="6736477" y="4881967"/>
            <a:ext cx="6268" cy="104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3B3CE31-56CB-49ED-984A-D3A3DFF439CB}"/>
              </a:ext>
            </a:extLst>
          </p:cNvPr>
          <p:cNvCxnSpPr>
            <a:cxnSpLocks/>
          </p:cNvCxnSpPr>
          <p:nvPr/>
        </p:nvCxnSpPr>
        <p:spPr>
          <a:xfrm>
            <a:off x="8122254" y="4881967"/>
            <a:ext cx="0" cy="253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7647583" y="5062202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65301F9-14D8-46F9-B4AE-98A59CBF5CAA}"/>
              </a:ext>
            </a:extLst>
          </p:cNvPr>
          <p:cNvCxnSpPr>
            <a:cxnSpLocks/>
          </p:cNvCxnSpPr>
          <p:nvPr/>
        </p:nvCxnSpPr>
        <p:spPr>
          <a:xfrm flipH="1">
            <a:off x="8122254" y="5339201"/>
            <a:ext cx="9612" cy="678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CA04D9-7473-47FA-9A4F-6BA94FEF0427}"/>
              </a:ext>
            </a:extLst>
          </p:cNvPr>
          <p:cNvCxnSpPr>
            <a:cxnSpLocks/>
          </p:cNvCxnSpPr>
          <p:nvPr/>
        </p:nvCxnSpPr>
        <p:spPr>
          <a:xfrm flipH="1">
            <a:off x="9511375" y="5296671"/>
            <a:ext cx="4806" cy="625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175818-B3D4-441C-BE58-C0997198C4C4}"/>
              </a:ext>
            </a:extLst>
          </p:cNvPr>
          <p:cNvCxnSpPr>
            <a:cxnSpLocks/>
            <a:stCxn id="48" idx="3"/>
            <a:endCxn id="59" idx="1"/>
          </p:cNvCxnSpPr>
          <p:nvPr/>
        </p:nvCxnSpPr>
        <p:spPr>
          <a:xfrm>
            <a:off x="2267148" y="2866280"/>
            <a:ext cx="3378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2732683-A81D-4FAC-9EFC-09A3569B9BFB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3CCFAA6-0A00-4443-9A39-1B97FA86210B}"/>
              </a:ext>
            </a:extLst>
          </p:cNvPr>
          <p:cNvSpPr txBox="1"/>
          <p:nvPr/>
        </p:nvSpPr>
        <p:spPr>
          <a:xfrm>
            <a:off x="9421593" y="4889305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60769D-1A21-479E-A994-BF4C0D1962BF}"/>
              </a:ext>
            </a:extLst>
          </p:cNvPr>
          <p:cNvSpPr txBox="1"/>
          <p:nvPr/>
        </p:nvSpPr>
        <p:spPr>
          <a:xfrm>
            <a:off x="10995477" y="4881967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4204342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FC8FBF-426C-46EA-8C66-0D85BE7ADF9A}"/>
              </a:ext>
            </a:extLst>
          </p:cNvPr>
          <p:cNvSpPr/>
          <p:nvPr/>
        </p:nvSpPr>
        <p:spPr>
          <a:xfrm>
            <a:off x="7970437" y="1349808"/>
            <a:ext cx="1109768" cy="273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AB2793-24E2-49B0-9EBF-41466186447C}"/>
              </a:ext>
            </a:extLst>
          </p:cNvPr>
          <p:cNvCxnSpPr>
            <a:cxnSpLocks/>
          </p:cNvCxnSpPr>
          <p:nvPr/>
        </p:nvCxnSpPr>
        <p:spPr>
          <a:xfrm>
            <a:off x="5232039" y="4207966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5A4E6DE-DFEA-4D1C-92A3-A5B2C281EC33}"/>
              </a:ext>
            </a:extLst>
          </p:cNvPr>
          <p:cNvSpPr txBox="1"/>
          <p:nvPr/>
        </p:nvSpPr>
        <p:spPr>
          <a:xfrm>
            <a:off x="4690598" y="4604968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D69373-106B-4A62-9D3C-595763A02BA3}"/>
              </a:ext>
            </a:extLst>
          </p:cNvPr>
          <p:cNvCxnSpPr>
            <a:cxnSpLocks/>
          </p:cNvCxnSpPr>
          <p:nvPr/>
        </p:nvCxnSpPr>
        <p:spPr>
          <a:xfrm flipH="1">
            <a:off x="5232039" y="4881967"/>
            <a:ext cx="17834" cy="104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00AF47-7E18-458D-930B-582D21AFE4F2}"/>
              </a:ext>
            </a:extLst>
          </p:cNvPr>
          <p:cNvCxnSpPr>
            <a:cxnSpLocks/>
          </p:cNvCxnSpPr>
          <p:nvPr/>
        </p:nvCxnSpPr>
        <p:spPr>
          <a:xfrm>
            <a:off x="6736477" y="4881967"/>
            <a:ext cx="6268" cy="104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3B3CE31-56CB-49ED-984A-D3A3DFF439CB}"/>
              </a:ext>
            </a:extLst>
          </p:cNvPr>
          <p:cNvCxnSpPr>
            <a:cxnSpLocks/>
          </p:cNvCxnSpPr>
          <p:nvPr/>
        </p:nvCxnSpPr>
        <p:spPr>
          <a:xfrm>
            <a:off x="8122254" y="4881967"/>
            <a:ext cx="0" cy="253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7647583" y="5062202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65301F9-14D8-46F9-B4AE-98A59CBF5CAA}"/>
              </a:ext>
            </a:extLst>
          </p:cNvPr>
          <p:cNvCxnSpPr>
            <a:cxnSpLocks/>
          </p:cNvCxnSpPr>
          <p:nvPr/>
        </p:nvCxnSpPr>
        <p:spPr>
          <a:xfrm flipH="1">
            <a:off x="8122254" y="5339201"/>
            <a:ext cx="9612" cy="678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CA04D9-7473-47FA-9A4F-6BA94FEF0427}"/>
              </a:ext>
            </a:extLst>
          </p:cNvPr>
          <p:cNvCxnSpPr>
            <a:cxnSpLocks/>
          </p:cNvCxnSpPr>
          <p:nvPr/>
        </p:nvCxnSpPr>
        <p:spPr>
          <a:xfrm flipH="1">
            <a:off x="9511375" y="5296671"/>
            <a:ext cx="4806" cy="625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E6B8D18-330C-4DCA-A326-5745669A061C}"/>
              </a:ext>
            </a:extLst>
          </p:cNvPr>
          <p:cNvCxnSpPr>
            <a:cxnSpLocks/>
          </p:cNvCxnSpPr>
          <p:nvPr/>
        </p:nvCxnSpPr>
        <p:spPr>
          <a:xfrm flipH="1">
            <a:off x="11079866" y="5311903"/>
            <a:ext cx="4806" cy="625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7073535-DC83-4DB0-B007-482320E5D05D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06D021-3C76-4516-AF74-48EAA645A1BD}"/>
              </a:ext>
            </a:extLst>
          </p:cNvPr>
          <p:cNvSpPr txBox="1"/>
          <p:nvPr/>
        </p:nvSpPr>
        <p:spPr>
          <a:xfrm>
            <a:off x="10995477" y="4881967"/>
            <a:ext cx="40924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4285148" y="2502726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</p:cNvCxnSpPr>
          <p:nvPr/>
        </p:nvCxnSpPr>
        <p:spPr>
          <a:xfrm flipH="1">
            <a:off x="4011532" y="2727780"/>
            <a:ext cx="379716" cy="138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385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38F560-34CE-4C46-BB7E-109AC8B356D9}"/>
              </a:ext>
            </a:extLst>
          </p:cNvPr>
          <p:cNvSpPr txBox="1"/>
          <p:nvPr/>
        </p:nvSpPr>
        <p:spPr>
          <a:xfrm>
            <a:off x="1951366" y="3930967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94014E-2FB9-4246-B004-3780AE7D92C8}"/>
              </a:ext>
            </a:extLst>
          </p:cNvPr>
          <p:cNvCxnSpPr>
            <a:cxnSpLocks/>
          </p:cNvCxnSpPr>
          <p:nvPr/>
        </p:nvCxnSpPr>
        <p:spPr>
          <a:xfrm>
            <a:off x="2492270" y="3493505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F655DF-86A3-400F-B2AF-47D1C2B50F63}"/>
              </a:ext>
            </a:extLst>
          </p:cNvPr>
          <p:cNvCxnSpPr>
            <a:cxnSpLocks/>
          </p:cNvCxnSpPr>
          <p:nvPr/>
        </p:nvCxnSpPr>
        <p:spPr>
          <a:xfrm flipH="1">
            <a:off x="2492270" y="4207966"/>
            <a:ext cx="12288" cy="159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AB2793-24E2-49B0-9EBF-41466186447C}"/>
              </a:ext>
            </a:extLst>
          </p:cNvPr>
          <p:cNvCxnSpPr>
            <a:cxnSpLocks/>
          </p:cNvCxnSpPr>
          <p:nvPr/>
        </p:nvCxnSpPr>
        <p:spPr>
          <a:xfrm>
            <a:off x="5232039" y="4207966"/>
            <a:ext cx="0" cy="4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5A4E6DE-DFEA-4D1C-92A3-A5B2C281EC33}"/>
              </a:ext>
            </a:extLst>
          </p:cNvPr>
          <p:cNvSpPr txBox="1"/>
          <p:nvPr/>
        </p:nvSpPr>
        <p:spPr>
          <a:xfrm>
            <a:off x="4690598" y="4604968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D69373-106B-4A62-9D3C-595763A02BA3}"/>
              </a:ext>
            </a:extLst>
          </p:cNvPr>
          <p:cNvCxnSpPr>
            <a:cxnSpLocks/>
          </p:cNvCxnSpPr>
          <p:nvPr/>
        </p:nvCxnSpPr>
        <p:spPr>
          <a:xfrm flipH="1">
            <a:off x="5232039" y="4881967"/>
            <a:ext cx="17834" cy="104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00AF47-7E18-458D-930B-582D21AFE4F2}"/>
              </a:ext>
            </a:extLst>
          </p:cNvPr>
          <p:cNvCxnSpPr>
            <a:cxnSpLocks/>
          </p:cNvCxnSpPr>
          <p:nvPr/>
        </p:nvCxnSpPr>
        <p:spPr>
          <a:xfrm>
            <a:off x="6736477" y="4881967"/>
            <a:ext cx="6268" cy="104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3B3CE31-56CB-49ED-984A-D3A3DFF439CB}"/>
              </a:ext>
            </a:extLst>
          </p:cNvPr>
          <p:cNvCxnSpPr>
            <a:cxnSpLocks/>
          </p:cNvCxnSpPr>
          <p:nvPr/>
        </p:nvCxnSpPr>
        <p:spPr>
          <a:xfrm>
            <a:off x="8122254" y="4881967"/>
            <a:ext cx="0" cy="253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7647583" y="5062202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65301F9-14D8-46F9-B4AE-98A59CBF5CAA}"/>
              </a:ext>
            </a:extLst>
          </p:cNvPr>
          <p:cNvCxnSpPr>
            <a:cxnSpLocks/>
          </p:cNvCxnSpPr>
          <p:nvPr/>
        </p:nvCxnSpPr>
        <p:spPr>
          <a:xfrm flipH="1">
            <a:off x="8122254" y="5339201"/>
            <a:ext cx="9612" cy="678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CA04D9-7473-47FA-9A4F-6BA94FEF0427}"/>
              </a:ext>
            </a:extLst>
          </p:cNvPr>
          <p:cNvCxnSpPr>
            <a:cxnSpLocks/>
          </p:cNvCxnSpPr>
          <p:nvPr/>
        </p:nvCxnSpPr>
        <p:spPr>
          <a:xfrm flipH="1">
            <a:off x="9511375" y="5296671"/>
            <a:ext cx="4806" cy="625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E6B8D18-330C-4DCA-A326-5745669A061C}"/>
              </a:ext>
            </a:extLst>
          </p:cNvPr>
          <p:cNvCxnSpPr>
            <a:cxnSpLocks/>
          </p:cNvCxnSpPr>
          <p:nvPr/>
        </p:nvCxnSpPr>
        <p:spPr>
          <a:xfrm flipH="1">
            <a:off x="11079866" y="5311903"/>
            <a:ext cx="4806" cy="625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7073535-DC83-4DB0-B007-482320E5D05D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4285148" y="2502726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  <a:endCxn id="60" idx="3"/>
          </p:cNvCxnSpPr>
          <p:nvPr/>
        </p:nvCxnSpPr>
        <p:spPr>
          <a:xfrm flipH="1">
            <a:off x="4161464" y="2727780"/>
            <a:ext cx="229783" cy="175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3997BA8C-C963-4135-8E53-6085AD86BFA2}"/>
              </a:ext>
            </a:extLst>
          </p:cNvPr>
          <p:cNvSpPr/>
          <p:nvPr/>
        </p:nvSpPr>
        <p:spPr>
          <a:xfrm>
            <a:off x="1710117" y="3791361"/>
            <a:ext cx="9808529" cy="1861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0" name="Speech Bubble: Rectangle 79">
            <a:extLst>
              <a:ext uri="{FF2B5EF4-FFF2-40B4-BE49-F238E27FC236}">
                <a16:creationId xmlns:a16="http://schemas.microsoft.com/office/drawing/2014/main" id="{A6266976-9026-4DC1-8F5B-46B5EE218FCD}"/>
              </a:ext>
            </a:extLst>
          </p:cNvPr>
          <p:cNvSpPr/>
          <p:nvPr/>
        </p:nvSpPr>
        <p:spPr>
          <a:xfrm>
            <a:off x="9917077" y="2481366"/>
            <a:ext cx="1465813" cy="1109325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because limitation of space</a:t>
            </a:r>
          </a:p>
        </p:txBody>
      </p:sp>
    </p:spTree>
    <p:extLst>
      <p:ext uri="{BB962C8B-B14F-4D97-AF65-F5344CB8AC3E}">
        <p14:creationId xmlns:p14="http://schemas.microsoft.com/office/powerpoint/2010/main" val="22561539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19103"/>
              </p:ext>
            </p:extLst>
          </p:nvPr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7073535-DC83-4DB0-B007-482320E5D05D}"/>
              </a:ext>
            </a:extLst>
          </p:cNvPr>
          <p:cNvSpPr txBox="1"/>
          <p:nvPr/>
        </p:nvSpPr>
        <p:spPr>
          <a:xfrm>
            <a:off x="4137967" y="317357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5995637" y="350345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</p:cNvCxnSpPr>
          <p:nvPr/>
        </p:nvCxnSpPr>
        <p:spPr>
          <a:xfrm flipH="1">
            <a:off x="5871953" y="575399"/>
            <a:ext cx="229783" cy="175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2E52540-653D-43E7-AD87-96B6078A5526}"/>
              </a:ext>
            </a:extLst>
          </p:cNvPr>
          <p:cNvSpPr txBox="1"/>
          <p:nvPr/>
        </p:nvSpPr>
        <p:spPr>
          <a:xfrm>
            <a:off x="5457710" y="3701344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A41EBAB-A797-4C44-A6BC-7CF5E4D347AB}"/>
              </a:ext>
            </a:extLst>
          </p:cNvPr>
          <p:cNvSpPr/>
          <p:nvPr/>
        </p:nvSpPr>
        <p:spPr>
          <a:xfrm>
            <a:off x="8000688" y="1648861"/>
            <a:ext cx="2874684" cy="381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26B8D05-36A9-4649-86C9-4A21B884D9F0}"/>
              </a:ext>
            </a:extLst>
          </p:cNvPr>
          <p:cNvCxnSpPr>
            <a:cxnSpLocks/>
          </p:cNvCxnSpPr>
          <p:nvPr/>
        </p:nvCxnSpPr>
        <p:spPr>
          <a:xfrm>
            <a:off x="4270803" y="4176923"/>
            <a:ext cx="0" cy="174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2846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98798"/>
              </p:ext>
            </p:extLst>
          </p:nvPr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 + 1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4463112" y="2021303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  <a:endCxn id="24" idx="2"/>
          </p:cNvCxnSpPr>
          <p:nvPr/>
        </p:nvCxnSpPr>
        <p:spPr>
          <a:xfrm flipH="1" flipV="1">
            <a:off x="4748245" y="1564096"/>
            <a:ext cx="7521" cy="473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2E52540-653D-43E7-AD87-96B6078A5526}"/>
              </a:ext>
            </a:extLst>
          </p:cNvPr>
          <p:cNvSpPr txBox="1"/>
          <p:nvPr/>
        </p:nvSpPr>
        <p:spPr>
          <a:xfrm>
            <a:off x="5457710" y="3701344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A41EBAB-A797-4C44-A6BC-7CF5E4D347AB}"/>
              </a:ext>
            </a:extLst>
          </p:cNvPr>
          <p:cNvSpPr/>
          <p:nvPr/>
        </p:nvSpPr>
        <p:spPr>
          <a:xfrm>
            <a:off x="8000688" y="1648861"/>
            <a:ext cx="2874684" cy="381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F7763A-9A74-4E84-BBFC-F7FFF66A9A5E}"/>
              </a:ext>
            </a:extLst>
          </p:cNvPr>
          <p:cNvSpPr txBox="1"/>
          <p:nvPr/>
        </p:nvSpPr>
        <p:spPr>
          <a:xfrm>
            <a:off x="5083753" y="4422301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DD7D91-E238-42B4-A668-870784422524}"/>
              </a:ext>
            </a:extLst>
          </p:cNvPr>
          <p:cNvSpPr txBox="1"/>
          <p:nvPr/>
        </p:nvSpPr>
        <p:spPr>
          <a:xfrm>
            <a:off x="6808027" y="4243108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319D2E-5898-4F98-912A-E69547A73C3F}"/>
              </a:ext>
            </a:extLst>
          </p:cNvPr>
          <p:cNvCxnSpPr>
            <a:cxnSpLocks/>
          </p:cNvCxnSpPr>
          <p:nvPr/>
        </p:nvCxnSpPr>
        <p:spPr>
          <a:xfrm>
            <a:off x="5643801" y="4080945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0CF877B-3265-4133-B302-BAF17EB2B413}"/>
              </a:ext>
            </a:extLst>
          </p:cNvPr>
          <p:cNvCxnSpPr>
            <a:cxnSpLocks/>
          </p:cNvCxnSpPr>
          <p:nvPr/>
        </p:nvCxnSpPr>
        <p:spPr>
          <a:xfrm>
            <a:off x="5623993" y="4699300"/>
            <a:ext cx="0" cy="108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9FE08F-E428-44B2-B26A-84CC7A9B79F0}"/>
              </a:ext>
            </a:extLst>
          </p:cNvPr>
          <p:cNvCxnSpPr>
            <a:cxnSpLocks/>
          </p:cNvCxnSpPr>
          <p:nvPr/>
        </p:nvCxnSpPr>
        <p:spPr>
          <a:xfrm>
            <a:off x="4270803" y="4176923"/>
            <a:ext cx="0" cy="174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22D62A3-0F0C-445B-9CB1-DF13930CA099}"/>
              </a:ext>
            </a:extLst>
          </p:cNvPr>
          <p:cNvSpPr txBox="1"/>
          <p:nvPr/>
        </p:nvSpPr>
        <p:spPr>
          <a:xfrm>
            <a:off x="8379875" y="4230445"/>
            <a:ext cx="471731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6218735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6" y="5922335"/>
            <a:ext cx="363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 + 1 + 0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4463112" y="2021303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</p:cNvCxnSpPr>
          <p:nvPr/>
        </p:nvCxnSpPr>
        <p:spPr>
          <a:xfrm flipH="1" flipV="1">
            <a:off x="4463112" y="1989427"/>
            <a:ext cx="292656" cy="48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F7763A-9A74-4E84-BBFC-F7FFF66A9A5E}"/>
              </a:ext>
            </a:extLst>
          </p:cNvPr>
          <p:cNvSpPr txBox="1"/>
          <p:nvPr/>
        </p:nvSpPr>
        <p:spPr>
          <a:xfrm>
            <a:off x="5083753" y="4422301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DD7D91-E238-42B4-A668-870784422524}"/>
              </a:ext>
            </a:extLst>
          </p:cNvPr>
          <p:cNvSpPr txBox="1"/>
          <p:nvPr/>
        </p:nvSpPr>
        <p:spPr>
          <a:xfrm>
            <a:off x="6808027" y="4243108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319D2E-5898-4F98-912A-E69547A73C3F}"/>
              </a:ext>
            </a:extLst>
          </p:cNvPr>
          <p:cNvCxnSpPr>
            <a:cxnSpLocks/>
          </p:cNvCxnSpPr>
          <p:nvPr/>
        </p:nvCxnSpPr>
        <p:spPr>
          <a:xfrm>
            <a:off x="5643801" y="4080945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0CF877B-3265-4133-B302-BAF17EB2B413}"/>
              </a:ext>
            </a:extLst>
          </p:cNvPr>
          <p:cNvCxnSpPr>
            <a:cxnSpLocks/>
          </p:cNvCxnSpPr>
          <p:nvPr/>
        </p:nvCxnSpPr>
        <p:spPr>
          <a:xfrm>
            <a:off x="5623993" y="4699300"/>
            <a:ext cx="0" cy="108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9FE08F-E428-44B2-B26A-84CC7A9B79F0}"/>
              </a:ext>
            </a:extLst>
          </p:cNvPr>
          <p:cNvCxnSpPr>
            <a:cxnSpLocks/>
          </p:cNvCxnSpPr>
          <p:nvPr/>
        </p:nvCxnSpPr>
        <p:spPr>
          <a:xfrm>
            <a:off x="4270803" y="4176923"/>
            <a:ext cx="0" cy="174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7F39E62-A04D-4E34-9760-945DF3CD0890}"/>
              </a:ext>
            </a:extLst>
          </p:cNvPr>
          <p:cNvCxnSpPr>
            <a:cxnSpLocks/>
          </p:cNvCxnSpPr>
          <p:nvPr/>
        </p:nvCxnSpPr>
        <p:spPr>
          <a:xfrm>
            <a:off x="7040235" y="4617784"/>
            <a:ext cx="0" cy="108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9FE3D7AA-81D6-40E2-AFCD-45C820BAAB13}"/>
              </a:ext>
            </a:extLst>
          </p:cNvPr>
          <p:cNvSpPr/>
          <p:nvPr/>
        </p:nvSpPr>
        <p:spPr>
          <a:xfrm>
            <a:off x="7970437" y="1349808"/>
            <a:ext cx="1109768" cy="273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BD91B1-298C-4065-AF4F-97DF6BF16F74}"/>
              </a:ext>
            </a:extLst>
          </p:cNvPr>
          <p:cNvSpPr txBox="1"/>
          <p:nvPr/>
        </p:nvSpPr>
        <p:spPr>
          <a:xfrm>
            <a:off x="8379875" y="4230445"/>
            <a:ext cx="471731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25600776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56201"/>
              </p:ext>
            </p:extLst>
          </p:nvPr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FB2E94-747B-4D77-AAC6-E97E1A47BDFB}"/>
              </a:ext>
            </a:extLst>
          </p:cNvPr>
          <p:cNvSpPr txBox="1"/>
          <p:nvPr/>
        </p:nvSpPr>
        <p:spPr>
          <a:xfrm>
            <a:off x="1261395" y="5922335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 + 1 + 0 + 1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4463112" y="2021303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</p:cNvCxnSpPr>
          <p:nvPr/>
        </p:nvCxnSpPr>
        <p:spPr>
          <a:xfrm>
            <a:off x="4755768" y="2037525"/>
            <a:ext cx="888033" cy="2382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F7763A-9A74-4E84-BBFC-F7FFF66A9A5E}"/>
              </a:ext>
            </a:extLst>
          </p:cNvPr>
          <p:cNvSpPr txBox="1"/>
          <p:nvPr/>
        </p:nvSpPr>
        <p:spPr>
          <a:xfrm>
            <a:off x="5083753" y="4422301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319D2E-5898-4F98-912A-E69547A73C3F}"/>
              </a:ext>
            </a:extLst>
          </p:cNvPr>
          <p:cNvCxnSpPr>
            <a:cxnSpLocks/>
          </p:cNvCxnSpPr>
          <p:nvPr/>
        </p:nvCxnSpPr>
        <p:spPr>
          <a:xfrm>
            <a:off x="5643801" y="4080945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0CF877B-3265-4133-B302-BAF17EB2B413}"/>
              </a:ext>
            </a:extLst>
          </p:cNvPr>
          <p:cNvCxnSpPr>
            <a:cxnSpLocks/>
          </p:cNvCxnSpPr>
          <p:nvPr/>
        </p:nvCxnSpPr>
        <p:spPr>
          <a:xfrm>
            <a:off x="5623993" y="4699300"/>
            <a:ext cx="0" cy="108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9FE08F-E428-44B2-B26A-84CC7A9B79F0}"/>
              </a:ext>
            </a:extLst>
          </p:cNvPr>
          <p:cNvCxnSpPr>
            <a:cxnSpLocks/>
          </p:cNvCxnSpPr>
          <p:nvPr/>
        </p:nvCxnSpPr>
        <p:spPr>
          <a:xfrm>
            <a:off x="4270803" y="4176923"/>
            <a:ext cx="0" cy="174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7F39E62-A04D-4E34-9760-945DF3CD0890}"/>
              </a:ext>
            </a:extLst>
          </p:cNvPr>
          <p:cNvCxnSpPr>
            <a:cxnSpLocks/>
          </p:cNvCxnSpPr>
          <p:nvPr/>
        </p:nvCxnSpPr>
        <p:spPr>
          <a:xfrm>
            <a:off x="7040235" y="4617784"/>
            <a:ext cx="0" cy="108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985376" y="1655951"/>
            <a:ext cx="2889995" cy="364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8BBD0E-11D3-48C4-888D-86E754A3D003}"/>
              </a:ext>
            </a:extLst>
          </p:cNvPr>
          <p:cNvCxnSpPr>
            <a:cxnSpLocks/>
          </p:cNvCxnSpPr>
          <p:nvPr/>
        </p:nvCxnSpPr>
        <p:spPr>
          <a:xfrm>
            <a:off x="8649295" y="4617784"/>
            <a:ext cx="0" cy="294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66A438F-3816-4CA1-B47E-55A03AC08057}"/>
              </a:ext>
            </a:extLst>
          </p:cNvPr>
          <p:cNvSpPr txBox="1"/>
          <p:nvPr/>
        </p:nvSpPr>
        <p:spPr>
          <a:xfrm>
            <a:off x="8379875" y="4230445"/>
            <a:ext cx="471731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68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528EF2-14D3-47BA-8F79-608CE521E2EC}"/>
              </a:ext>
            </a:extLst>
          </p:cNvPr>
          <p:cNvSpPr txBox="1"/>
          <p:nvPr/>
        </p:nvSpPr>
        <p:spPr>
          <a:xfrm>
            <a:off x="8087706" y="4883191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2440D0-0E0C-4383-A473-43F11CECE50E}"/>
              </a:ext>
            </a:extLst>
          </p:cNvPr>
          <p:cNvSpPr txBox="1"/>
          <p:nvPr/>
        </p:nvSpPr>
        <p:spPr>
          <a:xfrm>
            <a:off x="9696766" y="4712969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DED25DA-932A-40C8-AF9B-34663DAC0C31}"/>
              </a:ext>
            </a:extLst>
          </p:cNvPr>
          <p:cNvSpPr txBox="1"/>
          <p:nvPr/>
        </p:nvSpPr>
        <p:spPr>
          <a:xfrm>
            <a:off x="11305826" y="4721867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61AED6A-C396-4B0E-82C7-F0C54BD0EAC1}"/>
              </a:ext>
            </a:extLst>
          </p:cNvPr>
          <p:cNvCxnSpPr>
            <a:cxnSpLocks/>
          </p:cNvCxnSpPr>
          <p:nvPr/>
        </p:nvCxnSpPr>
        <p:spPr>
          <a:xfrm>
            <a:off x="8649295" y="5114522"/>
            <a:ext cx="0" cy="66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662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4281912" y="278676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4731488" y="2924303"/>
            <a:ext cx="2961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F7763A-9A74-4E84-BBFC-F7FFF66A9A5E}"/>
              </a:ext>
            </a:extLst>
          </p:cNvPr>
          <p:cNvSpPr txBox="1"/>
          <p:nvPr/>
        </p:nvSpPr>
        <p:spPr>
          <a:xfrm>
            <a:off x="5083753" y="4422301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319D2E-5898-4F98-912A-E69547A73C3F}"/>
              </a:ext>
            </a:extLst>
          </p:cNvPr>
          <p:cNvCxnSpPr>
            <a:cxnSpLocks/>
          </p:cNvCxnSpPr>
          <p:nvPr/>
        </p:nvCxnSpPr>
        <p:spPr>
          <a:xfrm>
            <a:off x="5643801" y="4080945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0CF877B-3265-4133-B302-BAF17EB2B413}"/>
              </a:ext>
            </a:extLst>
          </p:cNvPr>
          <p:cNvCxnSpPr>
            <a:cxnSpLocks/>
          </p:cNvCxnSpPr>
          <p:nvPr/>
        </p:nvCxnSpPr>
        <p:spPr>
          <a:xfrm>
            <a:off x="5623993" y="4699300"/>
            <a:ext cx="0" cy="108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9FE08F-E428-44B2-B26A-84CC7A9B79F0}"/>
              </a:ext>
            </a:extLst>
          </p:cNvPr>
          <p:cNvCxnSpPr>
            <a:cxnSpLocks/>
          </p:cNvCxnSpPr>
          <p:nvPr/>
        </p:nvCxnSpPr>
        <p:spPr>
          <a:xfrm>
            <a:off x="4270803" y="4176923"/>
            <a:ext cx="0" cy="174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7F39E62-A04D-4E34-9760-945DF3CD0890}"/>
              </a:ext>
            </a:extLst>
          </p:cNvPr>
          <p:cNvCxnSpPr>
            <a:cxnSpLocks/>
          </p:cNvCxnSpPr>
          <p:nvPr/>
        </p:nvCxnSpPr>
        <p:spPr>
          <a:xfrm>
            <a:off x="7040235" y="4617784"/>
            <a:ext cx="0" cy="108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925230" y="1337407"/>
            <a:ext cx="1420790" cy="360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8BBD0E-11D3-48C4-888D-86E754A3D003}"/>
              </a:ext>
            </a:extLst>
          </p:cNvPr>
          <p:cNvCxnSpPr>
            <a:cxnSpLocks/>
          </p:cNvCxnSpPr>
          <p:nvPr/>
        </p:nvCxnSpPr>
        <p:spPr>
          <a:xfrm>
            <a:off x="8649295" y="4617784"/>
            <a:ext cx="0" cy="294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D528EF2-14D3-47BA-8F79-608CE521E2EC}"/>
              </a:ext>
            </a:extLst>
          </p:cNvPr>
          <p:cNvSpPr txBox="1"/>
          <p:nvPr/>
        </p:nvSpPr>
        <p:spPr>
          <a:xfrm>
            <a:off x="8087706" y="4883191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2440D0-0E0C-4383-A473-43F11CECE50E}"/>
              </a:ext>
            </a:extLst>
          </p:cNvPr>
          <p:cNvSpPr txBox="1"/>
          <p:nvPr/>
        </p:nvSpPr>
        <p:spPr>
          <a:xfrm>
            <a:off x="9696766" y="4712969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DED25DA-932A-40C8-AF9B-34663DAC0C31}"/>
              </a:ext>
            </a:extLst>
          </p:cNvPr>
          <p:cNvSpPr txBox="1"/>
          <p:nvPr/>
        </p:nvSpPr>
        <p:spPr>
          <a:xfrm>
            <a:off x="11305826" y="4721867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61AED6A-C396-4B0E-82C7-F0C54BD0EAC1}"/>
              </a:ext>
            </a:extLst>
          </p:cNvPr>
          <p:cNvCxnSpPr>
            <a:cxnSpLocks/>
          </p:cNvCxnSpPr>
          <p:nvPr/>
        </p:nvCxnSpPr>
        <p:spPr>
          <a:xfrm>
            <a:off x="8649295" y="5114522"/>
            <a:ext cx="0" cy="66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A5CF986-F724-4132-97F4-C2BF50694B9A}"/>
              </a:ext>
            </a:extLst>
          </p:cNvPr>
          <p:cNvCxnSpPr>
            <a:cxnSpLocks/>
          </p:cNvCxnSpPr>
          <p:nvPr/>
        </p:nvCxnSpPr>
        <p:spPr>
          <a:xfrm>
            <a:off x="10024439" y="5160190"/>
            <a:ext cx="0" cy="66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086C84AB-D649-43A8-9D0B-0C3D72603580}"/>
              </a:ext>
            </a:extLst>
          </p:cNvPr>
          <p:cNvSpPr txBox="1"/>
          <p:nvPr/>
        </p:nvSpPr>
        <p:spPr>
          <a:xfrm>
            <a:off x="1261395" y="5922335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 + 1 + 0 + 1 + 0</a:t>
            </a:r>
          </a:p>
        </p:txBody>
      </p:sp>
    </p:spTree>
    <p:extLst>
      <p:ext uri="{BB962C8B-B14F-4D97-AF65-F5344CB8AC3E}">
        <p14:creationId xmlns:p14="http://schemas.microsoft.com/office/powerpoint/2010/main" val="39472505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7138193" y="2829776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  <a:stCxn id="85" idx="1"/>
          </p:cNvCxnSpPr>
          <p:nvPr/>
        </p:nvCxnSpPr>
        <p:spPr>
          <a:xfrm flipH="1">
            <a:off x="6501081" y="2968276"/>
            <a:ext cx="637112" cy="10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F7763A-9A74-4E84-BBFC-F7FFF66A9A5E}"/>
              </a:ext>
            </a:extLst>
          </p:cNvPr>
          <p:cNvSpPr txBox="1"/>
          <p:nvPr/>
        </p:nvSpPr>
        <p:spPr>
          <a:xfrm>
            <a:off x="5083753" y="4422301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319D2E-5898-4F98-912A-E69547A73C3F}"/>
              </a:ext>
            </a:extLst>
          </p:cNvPr>
          <p:cNvCxnSpPr>
            <a:cxnSpLocks/>
          </p:cNvCxnSpPr>
          <p:nvPr/>
        </p:nvCxnSpPr>
        <p:spPr>
          <a:xfrm>
            <a:off x="5643801" y="4080945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0CF877B-3265-4133-B302-BAF17EB2B413}"/>
              </a:ext>
            </a:extLst>
          </p:cNvPr>
          <p:cNvCxnSpPr>
            <a:cxnSpLocks/>
          </p:cNvCxnSpPr>
          <p:nvPr/>
        </p:nvCxnSpPr>
        <p:spPr>
          <a:xfrm>
            <a:off x="5623993" y="4699300"/>
            <a:ext cx="0" cy="108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9FE08F-E428-44B2-B26A-84CC7A9B79F0}"/>
              </a:ext>
            </a:extLst>
          </p:cNvPr>
          <p:cNvCxnSpPr>
            <a:cxnSpLocks/>
          </p:cNvCxnSpPr>
          <p:nvPr/>
        </p:nvCxnSpPr>
        <p:spPr>
          <a:xfrm>
            <a:off x="4270803" y="4176923"/>
            <a:ext cx="0" cy="174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7F39E62-A04D-4E34-9760-945DF3CD0890}"/>
              </a:ext>
            </a:extLst>
          </p:cNvPr>
          <p:cNvCxnSpPr>
            <a:cxnSpLocks/>
          </p:cNvCxnSpPr>
          <p:nvPr/>
        </p:nvCxnSpPr>
        <p:spPr>
          <a:xfrm>
            <a:off x="7040235" y="4617784"/>
            <a:ext cx="0" cy="108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925230" y="1337407"/>
            <a:ext cx="1420790" cy="360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8BBD0E-11D3-48C4-888D-86E754A3D003}"/>
              </a:ext>
            </a:extLst>
          </p:cNvPr>
          <p:cNvCxnSpPr>
            <a:cxnSpLocks/>
          </p:cNvCxnSpPr>
          <p:nvPr/>
        </p:nvCxnSpPr>
        <p:spPr>
          <a:xfrm>
            <a:off x="8649295" y="4617784"/>
            <a:ext cx="0" cy="294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D528EF2-14D3-47BA-8F79-608CE521E2EC}"/>
              </a:ext>
            </a:extLst>
          </p:cNvPr>
          <p:cNvSpPr txBox="1"/>
          <p:nvPr/>
        </p:nvSpPr>
        <p:spPr>
          <a:xfrm>
            <a:off x="8087706" y="4883191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DED25DA-932A-40C8-AF9B-34663DAC0C31}"/>
              </a:ext>
            </a:extLst>
          </p:cNvPr>
          <p:cNvSpPr txBox="1"/>
          <p:nvPr/>
        </p:nvSpPr>
        <p:spPr>
          <a:xfrm>
            <a:off x="11305826" y="4721867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61AED6A-C396-4B0E-82C7-F0C54BD0EAC1}"/>
              </a:ext>
            </a:extLst>
          </p:cNvPr>
          <p:cNvCxnSpPr>
            <a:cxnSpLocks/>
          </p:cNvCxnSpPr>
          <p:nvPr/>
        </p:nvCxnSpPr>
        <p:spPr>
          <a:xfrm>
            <a:off x="8649295" y="5114522"/>
            <a:ext cx="0" cy="66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A5CF986-F724-4132-97F4-C2BF50694B9A}"/>
              </a:ext>
            </a:extLst>
          </p:cNvPr>
          <p:cNvCxnSpPr>
            <a:cxnSpLocks/>
          </p:cNvCxnSpPr>
          <p:nvPr/>
        </p:nvCxnSpPr>
        <p:spPr>
          <a:xfrm>
            <a:off x="10024439" y="5160190"/>
            <a:ext cx="0" cy="66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DC7D0CA-A620-4A9B-8B73-EF4B37B44356}"/>
              </a:ext>
            </a:extLst>
          </p:cNvPr>
          <p:cNvCxnSpPr>
            <a:cxnSpLocks/>
          </p:cNvCxnSpPr>
          <p:nvPr/>
        </p:nvCxnSpPr>
        <p:spPr>
          <a:xfrm>
            <a:off x="11537806" y="5114522"/>
            <a:ext cx="0" cy="66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6C120BB-D20A-4662-A971-134921E36514}"/>
              </a:ext>
            </a:extLst>
          </p:cNvPr>
          <p:cNvSpPr txBox="1"/>
          <p:nvPr/>
        </p:nvSpPr>
        <p:spPr>
          <a:xfrm>
            <a:off x="1261395" y="5922335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 + 1 + 0 + 1 + 0 + 0</a:t>
            </a:r>
          </a:p>
        </p:txBody>
      </p:sp>
    </p:spTree>
    <p:extLst>
      <p:ext uri="{BB962C8B-B14F-4D97-AF65-F5344CB8AC3E}">
        <p14:creationId xmlns:p14="http://schemas.microsoft.com/office/powerpoint/2010/main" val="143338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65535" y="1804107"/>
            <a:ext cx="3221665" cy="535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F139B-268F-4A9A-B52A-3475BDD66388}"/>
              </a:ext>
            </a:extLst>
          </p:cNvPr>
          <p:cNvSpPr txBox="1"/>
          <p:nvPr/>
        </p:nvSpPr>
        <p:spPr>
          <a:xfrm>
            <a:off x="2430287" y="1590270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null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BF668-044F-4CB1-8681-60D3BA69E856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C04F9-05E5-476A-AD4E-DA8E0E662F49}"/>
              </a:ext>
            </a:extLst>
          </p:cNvPr>
          <p:cNvSpPr txBox="1"/>
          <p:nvPr/>
        </p:nvSpPr>
        <p:spPr>
          <a:xfrm>
            <a:off x="5802718" y="166098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MY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EE27E6-23AB-4971-8FA1-AB833EA5224E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MY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8E026F-D18B-4259-A087-20130EDC7409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</p:spTree>
    <p:extLst>
      <p:ext uri="{BB962C8B-B14F-4D97-AF65-F5344CB8AC3E}">
        <p14:creationId xmlns:p14="http://schemas.microsoft.com/office/powerpoint/2010/main" val="55918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7138193" y="2829776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  <a:stCxn id="85" idx="1"/>
          </p:cNvCxnSpPr>
          <p:nvPr/>
        </p:nvCxnSpPr>
        <p:spPr>
          <a:xfrm flipH="1">
            <a:off x="6501081" y="2968276"/>
            <a:ext cx="637112" cy="10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F7763A-9A74-4E84-BBFC-F7FFF66A9A5E}"/>
              </a:ext>
            </a:extLst>
          </p:cNvPr>
          <p:cNvSpPr txBox="1"/>
          <p:nvPr/>
        </p:nvSpPr>
        <p:spPr>
          <a:xfrm>
            <a:off x="5083753" y="4422301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319D2E-5898-4F98-912A-E69547A73C3F}"/>
              </a:ext>
            </a:extLst>
          </p:cNvPr>
          <p:cNvCxnSpPr>
            <a:cxnSpLocks/>
          </p:cNvCxnSpPr>
          <p:nvPr/>
        </p:nvCxnSpPr>
        <p:spPr>
          <a:xfrm>
            <a:off x="5643801" y="4080945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0CF877B-3265-4133-B302-BAF17EB2B413}"/>
              </a:ext>
            </a:extLst>
          </p:cNvPr>
          <p:cNvCxnSpPr>
            <a:cxnSpLocks/>
          </p:cNvCxnSpPr>
          <p:nvPr/>
        </p:nvCxnSpPr>
        <p:spPr>
          <a:xfrm>
            <a:off x="5623993" y="4699300"/>
            <a:ext cx="0" cy="108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9FE08F-E428-44B2-B26A-84CC7A9B79F0}"/>
              </a:ext>
            </a:extLst>
          </p:cNvPr>
          <p:cNvCxnSpPr>
            <a:cxnSpLocks/>
          </p:cNvCxnSpPr>
          <p:nvPr/>
        </p:nvCxnSpPr>
        <p:spPr>
          <a:xfrm>
            <a:off x="4270803" y="4176923"/>
            <a:ext cx="0" cy="174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7F39E62-A04D-4E34-9760-945DF3CD0890}"/>
              </a:ext>
            </a:extLst>
          </p:cNvPr>
          <p:cNvCxnSpPr>
            <a:cxnSpLocks/>
          </p:cNvCxnSpPr>
          <p:nvPr/>
        </p:nvCxnSpPr>
        <p:spPr>
          <a:xfrm>
            <a:off x="7040235" y="4617784"/>
            <a:ext cx="0" cy="108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925230" y="1337407"/>
            <a:ext cx="1420790" cy="360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8BBD0E-11D3-48C4-888D-86E754A3D003}"/>
              </a:ext>
            </a:extLst>
          </p:cNvPr>
          <p:cNvCxnSpPr>
            <a:cxnSpLocks/>
          </p:cNvCxnSpPr>
          <p:nvPr/>
        </p:nvCxnSpPr>
        <p:spPr>
          <a:xfrm>
            <a:off x="8649295" y="4617784"/>
            <a:ext cx="0" cy="294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D528EF2-14D3-47BA-8F79-608CE521E2EC}"/>
              </a:ext>
            </a:extLst>
          </p:cNvPr>
          <p:cNvSpPr txBox="1"/>
          <p:nvPr/>
        </p:nvSpPr>
        <p:spPr>
          <a:xfrm>
            <a:off x="8087706" y="4883191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DED25DA-932A-40C8-AF9B-34663DAC0C31}"/>
              </a:ext>
            </a:extLst>
          </p:cNvPr>
          <p:cNvSpPr txBox="1"/>
          <p:nvPr/>
        </p:nvSpPr>
        <p:spPr>
          <a:xfrm>
            <a:off x="11305826" y="4721867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61AED6A-C396-4B0E-82C7-F0C54BD0EAC1}"/>
              </a:ext>
            </a:extLst>
          </p:cNvPr>
          <p:cNvCxnSpPr>
            <a:cxnSpLocks/>
          </p:cNvCxnSpPr>
          <p:nvPr/>
        </p:nvCxnSpPr>
        <p:spPr>
          <a:xfrm>
            <a:off x="8649295" y="5114522"/>
            <a:ext cx="0" cy="66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A5CF986-F724-4132-97F4-C2BF50694B9A}"/>
              </a:ext>
            </a:extLst>
          </p:cNvPr>
          <p:cNvCxnSpPr>
            <a:cxnSpLocks/>
          </p:cNvCxnSpPr>
          <p:nvPr/>
        </p:nvCxnSpPr>
        <p:spPr>
          <a:xfrm>
            <a:off x="10024439" y="5160190"/>
            <a:ext cx="0" cy="66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DC7D0CA-A620-4A9B-8B73-EF4B37B44356}"/>
              </a:ext>
            </a:extLst>
          </p:cNvPr>
          <p:cNvCxnSpPr>
            <a:cxnSpLocks/>
          </p:cNvCxnSpPr>
          <p:nvPr/>
        </p:nvCxnSpPr>
        <p:spPr>
          <a:xfrm>
            <a:off x="11537806" y="5114522"/>
            <a:ext cx="0" cy="66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1C0A6DE-EC89-415C-ADE9-49BA408BCC38}"/>
              </a:ext>
            </a:extLst>
          </p:cNvPr>
          <p:cNvSpPr txBox="1"/>
          <p:nvPr/>
        </p:nvSpPr>
        <p:spPr>
          <a:xfrm>
            <a:off x="1261395" y="5922335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 + 1 + 0 + 1 + 0 + 0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2542C25-2BA9-4283-9FE4-B88C5AC519E1}"/>
              </a:ext>
            </a:extLst>
          </p:cNvPr>
          <p:cNvSpPr/>
          <p:nvPr/>
        </p:nvSpPr>
        <p:spPr>
          <a:xfrm>
            <a:off x="3666731" y="4280698"/>
            <a:ext cx="8401221" cy="1549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id="{0D549DDB-64B7-488F-BDBC-406CC7F26D27}"/>
              </a:ext>
            </a:extLst>
          </p:cNvPr>
          <p:cNvSpPr/>
          <p:nvPr/>
        </p:nvSpPr>
        <p:spPr>
          <a:xfrm>
            <a:off x="9917077" y="2586202"/>
            <a:ext cx="1547903" cy="1109822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because limitation of space</a:t>
            </a:r>
          </a:p>
        </p:txBody>
      </p:sp>
    </p:spTree>
    <p:extLst>
      <p:ext uri="{BB962C8B-B14F-4D97-AF65-F5344CB8AC3E}">
        <p14:creationId xmlns:p14="http://schemas.microsoft.com/office/powerpoint/2010/main" val="14153225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450716"/>
              </p:ext>
            </p:extLst>
          </p:nvPr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6226891" y="198063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  <a:endCxn id="27" idx="2"/>
          </p:cNvCxnSpPr>
          <p:nvPr/>
        </p:nvCxnSpPr>
        <p:spPr>
          <a:xfrm flipH="1" flipV="1">
            <a:off x="6501081" y="1589234"/>
            <a:ext cx="2727" cy="406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985376" y="1667680"/>
            <a:ext cx="2703617" cy="321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C0A6DE-EC89-415C-ADE9-49BA408BCC38}"/>
              </a:ext>
            </a:extLst>
          </p:cNvPr>
          <p:cNvSpPr txBox="1"/>
          <p:nvPr/>
        </p:nvSpPr>
        <p:spPr>
          <a:xfrm>
            <a:off x="1261395" y="5922335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 + 1 + 0 + 1 + 0 + 0 + 1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A520DF5-4E67-4C23-9BB1-62B748E2DF59}"/>
              </a:ext>
            </a:extLst>
          </p:cNvPr>
          <p:cNvCxnSpPr>
            <a:cxnSpLocks/>
          </p:cNvCxnSpPr>
          <p:nvPr/>
        </p:nvCxnSpPr>
        <p:spPr>
          <a:xfrm>
            <a:off x="7138193" y="4176923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482E080-9AA7-4957-964D-111CA14B3B63}"/>
              </a:ext>
            </a:extLst>
          </p:cNvPr>
          <p:cNvSpPr txBox="1"/>
          <p:nvPr/>
        </p:nvSpPr>
        <p:spPr>
          <a:xfrm>
            <a:off x="6584700" y="4509808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E4598D4-8AE7-4621-85E9-B4D654702BBE}"/>
              </a:ext>
            </a:extLst>
          </p:cNvPr>
          <p:cNvCxnSpPr>
            <a:cxnSpLocks/>
          </p:cNvCxnSpPr>
          <p:nvPr/>
        </p:nvCxnSpPr>
        <p:spPr>
          <a:xfrm>
            <a:off x="7138193" y="4786807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43DEDF8-1F21-4FC0-97BF-60E7D1683C1D}"/>
              </a:ext>
            </a:extLst>
          </p:cNvPr>
          <p:cNvSpPr txBox="1"/>
          <p:nvPr/>
        </p:nvSpPr>
        <p:spPr>
          <a:xfrm>
            <a:off x="8222384" y="4349360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9F7A16-02C2-491F-B554-5F6FA7093F6C}"/>
              </a:ext>
            </a:extLst>
          </p:cNvPr>
          <p:cNvSpPr txBox="1"/>
          <p:nvPr/>
        </p:nvSpPr>
        <p:spPr>
          <a:xfrm>
            <a:off x="9897283" y="4345523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40944041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6226891" y="198063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980631"/>
            <a:ext cx="407809" cy="15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959278" y="1336684"/>
            <a:ext cx="1012563" cy="321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C0A6DE-EC89-415C-ADE9-49BA408BCC38}"/>
              </a:ext>
            </a:extLst>
          </p:cNvPr>
          <p:cNvSpPr txBox="1"/>
          <p:nvPr/>
        </p:nvSpPr>
        <p:spPr>
          <a:xfrm>
            <a:off x="1261395" y="5922335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 + 1 + 0 + 1 + 0 + 0 + 1 + 0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A520DF5-4E67-4C23-9BB1-62B748E2DF59}"/>
              </a:ext>
            </a:extLst>
          </p:cNvPr>
          <p:cNvCxnSpPr>
            <a:cxnSpLocks/>
          </p:cNvCxnSpPr>
          <p:nvPr/>
        </p:nvCxnSpPr>
        <p:spPr>
          <a:xfrm>
            <a:off x="7138193" y="4176923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482E080-9AA7-4957-964D-111CA14B3B63}"/>
              </a:ext>
            </a:extLst>
          </p:cNvPr>
          <p:cNvSpPr txBox="1"/>
          <p:nvPr/>
        </p:nvSpPr>
        <p:spPr>
          <a:xfrm>
            <a:off x="6584700" y="4509808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E4598D4-8AE7-4621-85E9-B4D654702BBE}"/>
              </a:ext>
            </a:extLst>
          </p:cNvPr>
          <p:cNvCxnSpPr>
            <a:cxnSpLocks/>
          </p:cNvCxnSpPr>
          <p:nvPr/>
        </p:nvCxnSpPr>
        <p:spPr>
          <a:xfrm>
            <a:off x="7138193" y="4786807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43DEDF8-1F21-4FC0-97BF-60E7D1683C1D}"/>
              </a:ext>
            </a:extLst>
          </p:cNvPr>
          <p:cNvSpPr txBox="1"/>
          <p:nvPr/>
        </p:nvSpPr>
        <p:spPr>
          <a:xfrm>
            <a:off x="8222384" y="4349360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9F7A16-02C2-491F-B554-5F6FA7093F6C}"/>
              </a:ext>
            </a:extLst>
          </p:cNvPr>
          <p:cNvSpPr txBox="1"/>
          <p:nvPr/>
        </p:nvSpPr>
        <p:spPr>
          <a:xfrm>
            <a:off x="9897283" y="4345523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0AB0460-ABA3-449B-BE09-08D452FA9A0E}"/>
              </a:ext>
            </a:extLst>
          </p:cNvPr>
          <p:cNvCxnSpPr>
            <a:cxnSpLocks/>
          </p:cNvCxnSpPr>
          <p:nvPr/>
        </p:nvCxnSpPr>
        <p:spPr>
          <a:xfrm>
            <a:off x="8545235" y="4786807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8030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F3A802-3D4E-48DA-B31C-54DE83642AF6}"/>
              </a:ext>
            </a:extLst>
          </p:cNvPr>
          <p:cNvSpPr txBox="1"/>
          <p:nvPr/>
        </p:nvSpPr>
        <p:spPr>
          <a:xfrm>
            <a:off x="6226891" y="198063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A0DF4-27E7-4135-9D12-FD1C326BCF2E}"/>
              </a:ext>
            </a:extLst>
          </p:cNvPr>
          <p:cNvCxnSpPr>
            <a:cxnSpLocks/>
          </p:cNvCxnSpPr>
          <p:nvPr/>
        </p:nvCxnSpPr>
        <p:spPr>
          <a:xfrm flipV="1">
            <a:off x="6503809" y="1980631"/>
            <a:ext cx="446000" cy="15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959278" y="1336684"/>
            <a:ext cx="1012563" cy="321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C0A6DE-EC89-415C-ADE9-49BA408BCC38}"/>
              </a:ext>
            </a:extLst>
          </p:cNvPr>
          <p:cNvSpPr txBox="1"/>
          <p:nvPr/>
        </p:nvSpPr>
        <p:spPr>
          <a:xfrm>
            <a:off x="1261395" y="5922335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 + 1 + 0 + 1 + 0 + 0 + 1 + 0 + 0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A520DF5-4E67-4C23-9BB1-62B748E2DF59}"/>
              </a:ext>
            </a:extLst>
          </p:cNvPr>
          <p:cNvCxnSpPr>
            <a:cxnSpLocks/>
          </p:cNvCxnSpPr>
          <p:nvPr/>
        </p:nvCxnSpPr>
        <p:spPr>
          <a:xfrm>
            <a:off x="7138193" y="4176923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482E080-9AA7-4957-964D-111CA14B3B63}"/>
              </a:ext>
            </a:extLst>
          </p:cNvPr>
          <p:cNvSpPr txBox="1"/>
          <p:nvPr/>
        </p:nvSpPr>
        <p:spPr>
          <a:xfrm>
            <a:off x="6584700" y="4509808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E4598D4-8AE7-4621-85E9-B4D654702BBE}"/>
              </a:ext>
            </a:extLst>
          </p:cNvPr>
          <p:cNvCxnSpPr>
            <a:cxnSpLocks/>
          </p:cNvCxnSpPr>
          <p:nvPr/>
        </p:nvCxnSpPr>
        <p:spPr>
          <a:xfrm>
            <a:off x="7138193" y="4786807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43DEDF8-1F21-4FC0-97BF-60E7D1683C1D}"/>
              </a:ext>
            </a:extLst>
          </p:cNvPr>
          <p:cNvSpPr txBox="1"/>
          <p:nvPr/>
        </p:nvSpPr>
        <p:spPr>
          <a:xfrm>
            <a:off x="8222384" y="4349360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9F7A16-02C2-491F-B554-5F6FA7093F6C}"/>
              </a:ext>
            </a:extLst>
          </p:cNvPr>
          <p:cNvSpPr txBox="1"/>
          <p:nvPr/>
        </p:nvSpPr>
        <p:spPr>
          <a:xfrm>
            <a:off x="9897283" y="4345523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0AB0460-ABA3-449B-BE09-08D452FA9A0E}"/>
              </a:ext>
            </a:extLst>
          </p:cNvPr>
          <p:cNvCxnSpPr>
            <a:cxnSpLocks/>
          </p:cNvCxnSpPr>
          <p:nvPr/>
        </p:nvCxnSpPr>
        <p:spPr>
          <a:xfrm>
            <a:off x="8545235" y="4786807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4EC9631-16EE-4FCD-9C2D-A65F611EA26A}"/>
              </a:ext>
            </a:extLst>
          </p:cNvPr>
          <p:cNvCxnSpPr>
            <a:cxnSpLocks/>
          </p:cNvCxnSpPr>
          <p:nvPr/>
        </p:nvCxnSpPr>
        <p:spPr>
          <a:xfrm>
            <a:off x="10143663" y="4705291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5722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958756" y="872710"/>
            <a:ext cx="1599914" cy="321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C0A6DE-EC89-415C-ADE9-49BA408BCC38}"/>
              </a:ext>
            </a:extLst>
          </p:cNvPr>
          <p:cNvSpPr txBox="1"/>
          <p:nvPr/>
        </p:nvSpPr>
        <p:spPr>
          <a:xfrm>
            <a:off x="1261395" y="5922335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 + 1 + 0 + 1 + 0 + 0 + 1 + 0 + 0 = 10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A520DF5-4E67-4C23-9BB1-62B748E2DF59}"/>
              </a:ext>
            </a:extLst>
          </p:cNvPr>
          <p:cNvCxnSpPr>
            <a:cxnSpLocks/>
          </p:cNvCxnSpPr>
          <p:nvPr/>
        </p:nvCxnSpPr>
        <p:spPr>
          <a:xfrm>
            <a:off x="7138193" y="4176923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482E080-9AA7-4957-964D-111CA14B3B63}"/>
              </a:ext>
            </a:extLst>
          </p:cNvPr>
          <p:cNvSpPr txBox="1"/>
          <p:nvPr/>
        </p:nvSpPr>
        <p:spPr>
          <a:xfrm>
            <a:off x="6584700" y="4509808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E4598D4-8AE7-4621-85E9-B4D654702BBE}"/>
              </a:ext>
            </a:extLst>
          </p:cNvPr>
          <p:cNvCxnSpPr>
            <a:cxnSpLocks/>
          </p:cNvCxnSpPr>
          <p:nvPr/>
        </p:nvCxnSpPr>
        <p:spPr>
          <a:xfrm>
            <a:off x="7138193" y="4786807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43DEDF8-1F21-4FC0-97BF-60E7D1683C1D}"/>
              </a:ext>
            </a:extLst>
          </p:cNvPr>
          <p:cNvSpPr txBox="1"/>
          <p:nvPr/>
        </p:nvSpPr>
        <p:spPr>
          <a:xfrm>
            <a:off x="8222384" y="4349360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9F7A16-02C2-491F-B554-5F6FA7093F6C}"/>
              </a:ext>
            </a:extLst>
          </p:cNvPr>
          <p:cNvSpPr txBox="1"/>
          <p:nvPr/>
        </p:nvSpPr>
        <p:spPr>
          <a:xfrm>
            <a:off x="9897283" y="4345523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0AB0460-ABA3-449B-BE09-08D452FA9A0E}"/>
              </a:ext>
            </a:extLst>
          </p:cNvPr>
          <p:cNvCxnSpPr>
            <a:cxnSpLocks/>
          </p:cNvCxnSpPr>
          <p:nvPr/>
        </p:nvCxnSpPr>
        <p:spPr>
          <a:xfrm>
            <a:off x="8545235" y="4786807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4EC9631-16EE-4FCD-9C2D-A65F611EA26A}"/>
              </a:ext>
            </a:extLst>
          </p:cNvPr>
          <p:cNvCxnSpPr>
            <a:cxnSpLocks/>
          </p:cNvCxnSpPr>
          <p:nvPr/>
        </p:nvCxnSpPr>
        <p:spPr>
          <a:xfrm>
            <a:off x="10143663" y="4705291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7555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</p:cNvCxnSpPr>
          <p:nvPr/>
        </p:nvCxnSpPr>
        <p:spPr>
          <a:xfrm>
            <a:off x="2287268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7995685" y="827909"/>
            <a:ext cx="1711842" cy="262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7F14-0B3E-4279-9DCA-85A8CED3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56" y="624444"/>
            <a:ext cx="3165475" cy="1520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864D-335D-41DC-A7C0-7309AC92E846}"/>
              </a:ext>
            </a:extLst>
          </p:cNvPr>
          <p:cNvSpPr txBox="1"/>
          <p:nvPr/>
        </p:nvSpPr>
        <p:spPr>
          <a:xfrm>
            <a:off x="825977" y="3355006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CBAAC-CB8B-4F6C-9130-7A71162F28D4}"/>
              </a:ext>
            </a:extLst>
          </p:cNvPr>
          <p:cNvCxnSpPr/>
          <p:nvPr/>
        </p:nvCxnSpPr>
        <p:spPr>
          <a:xfrm>
            <a:off x="1378043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09E0066-A434-4105-B68F-122D5D5CF820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762288E-B2E6-4F68-AB06-A62A88F2B6F4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4E90F3-0AE6-4D39-BD24-3A4F29C0FE8B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9228A46-B416-4EE8-8918-8AE9A86FEA0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79109-8421-4D13-A4CE-93976579A6D8}"/>
              </a:ext>
            </a:extLst>
          </p:cNvPr>
          <p:cNvSpPr txBox="1"/>
          <p:nvPr/>
        </p:nvSpPr>
        <p:spPr>
          <a:xfrm>
            <a:off x="3712221" y="3899924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DBAFF3-2360-4735-A14F-651007EC9347}"/>
              </a:ext>
            </a:extLst>
          </p:cNvPr>
          <p:cNvCxnSpPr>
            <a:cxnSpLocks/>
          </p:cNvCxnSpPr>
          <p:nvPr/>
        </p:nvCxnSpPr>
        <p:spPr>
          <a:xfrm>
            <a:off x="4270803" y="3581622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69CDAE1-64CF-48C2-BB21-8A3901C2628A}"/>
              </a:ext>
            </a:extLst>
          </p:cNvPr>
          <p:cNvSpPr txBox="1"/>
          <p:nvPr/>
        </p:nvSpPr>
        <p:spPr>
          <a:xfrm>
            <a:off x="6949809" y="3694255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93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579" y="44502"/>
            <a:ext cx="3106380" cy="321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C0A6DE-EC89-415C-ADE9-49BA408BCC38}"/>
              </a:ext>
            </a:extLst>
          </p:cNvPr>
          <p:cNvSpPr txBox="1"/>
          <p:nvPr/>
        </p:nvSpPr>
        <p:spPr>
          <a:xfrm>
            <a:off x="1261395" y="5922335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+ 1 + 0 + 1 + 0 + 0 + 1 + 0 + 1 + 0 + 0 + 1 + 1 + 0 + 1 + 0 + 0 + 1 + 0 + 0 = 10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A520DF5-4E67-4C23-9BB1-62B748E2DF59}"/>
              </a:ext>
            </a:extLst>
          </p:cNvPr>
          <p:cNvCxnSpPr>
            <a:cxnSpLocks/>
          </p:cNvCxnSpPr>
          <p:nvPr/>
        </p:nvCxnSpPr>
        <p:spPr>
          <a:xfrm>
            <a:off x="7138193" y="4176923"/>
            <a:ext cx="0" cy="34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482E080-9AA7-4957-964D-111CA14B3B63}"/>
              </a:ext>
            </a:extLst>
          </p:cNvPr>
          <p:cNvSpPr txBox="1"/>
          <p:nvPr/>
        </p:nvSpPr>
        <p:spPr>
          <a:xfrm>
            <a:off x="6584700" y="4509808"/>
            <a:ext cx="41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1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calculateSize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E4598D4-8AE7-4621-85E9-B4D654702BBE}"/>
              </a:ext>
            </a:extLst>
          </p:cNvPr>
          <p:cNvCxnSpPr>
            <a:cxnSpLocks/>
          </p:cNvCxnSpPr>
          <p:nvPr/>
        </p:nvCxnSpPr>
        <p:spPr>
          <a:xfrm>
            <a:off x="7138193" y="4786807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43DEDF8-1F21-4FC0-97BF-60E7D1683C1D}"/>
              </a:ext>
            </a:extLst>
          </p:cNvPr>
          <p:cNvSpPr txBox="1"/>
          <p:nvPr/>
        </p:nvSpPr>
        <p:spPr>
          <a:xfrm>
            <a:off x="8222384" y="4349360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9F7A16-02C2-491F-B554-5F6FA7093F6C}"/>
              </a:ext>
            </a:extLst>
          </p:cNvPr>
          <p:cNvSpPr txBox="1"/>
          <p:nvPr/>
        </p:nvSpPr>
        <p:spPr>
          <a:xfrm>
            <a:off x="9897283" y="4345523"/>
            <a:ext cx="533813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0AB0460-ABA3-449B-BE09-08D452FA9A0E}"/>
              </a:ext>
            </a:extLst>
          </p:cNvPr>
          <p:cNvCxnSpPr>
            <a:cxnSpLocks/>
          </p:cNvCxnSpPr>
          <p:nvPr/>
        </p:nvCxnSpPr>
        <p:spPr>
          <a:xfrm>
            <a:off x="8545235" y="4786807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4EC9631-16EE-4FCD-9C2D-A65F611EA26A}"/>
              </a:ext>
            </a:extLst>
          </p:cNvPr>
          <p:cNvCxnSpPr>
            <a:cxnSpLocks/>
          </p:cNvCxnSpPr>
          <p:nvPr/>
        </p:nvCxnSpPr>
        <p:spPr>
          <a:xfrm>
            <a:off x="10143663" y="4705291"/>
            <a:ext cx="0" cy="113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9F3AC4-80C8-434A-857F-995D3C46ED8F}"/>
              </a:ext>
            </a:extLst>
          </p:cNvPr>
          <p:cNvSpPr txBox="1"/>
          <p:nvPr/>
        </p:nvSpPr>
        <p:spPr>
          <a:xfrm>
            <a:off x="1264883" y="6282862"/>
            <a:ext cx="358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No. of nodes = 10</a:t>
            </a:r>
          </a:p>
        </p:txBody>
      </p:sp>
    </p:spTree>
    <p:extLst>
      <p:ext uri="{BB962C8B-B14F-4D97-AF65-F5344CB8AC3E}">
        <p14:creationId xmlns:p14="http://schemas.microsoft.com/office/powerpoint/2010/main" val="42077664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6E3D-D384-4FE1-867F-55CFA3D6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3CCE9-B6D9-45DF-857E-A338DAD5D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Please show all your steps when answer a questions</a:t>
            </a:r>
          </a:p>
        </p:txBody>
      </p:sp>
    </p:spTree>
    <p:extLst>
      <p:ext uri="{BB962C8B-B14F-4D97-AF65-F5344CB8AC3E}">
        <p14:creationId xmlns:p14="http://schemas.microsoft.com/office/powerpoint/2010/main" val="1018468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1556-E299-45C6-BFEE-E0B2EAC4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of BST after insert 10 numbers – </a:t>
            </a:r>
            <a:r>
              <a:rPr lang="en-MY" dirty="0" err="1"/>
              <a:t>pg</a:t>
            </a:r>
            <a:r>
              <a:rPr lang="en-MY" dirty="0"/>
              <a:t> 88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467BD-111A-41E1-A6E1-DC22563F5DE2}"/>
              </a:ext>
            </a:extLst>
          </p:cNvPr>
          <p:cNvSpPr txBox="1"/>
          <p:nvPr/>
        </p:nvSpPr>
        <p:spPr>
          <a:xfrm>
            <a:off x="3677095" y="1951665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701D98-51D0-46DF-B534-4AB6225435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263658" y="2090165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0D1F067-85AD-408F-92A6-E90D98824F14}"/>
              </a:ext>
            </a:extLst>
          </p:cNvPr>
          <p:cNvGraphicFramePr>
            <a:graphicFrameLocks noGrp="1"/>
          </p:cNvGraphicFramePr>
          <p:nvPr/>
        </p:nvGraphicFramePr>
        <p:xfrm>
          <a:off x="4694813" y="188576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0DCDF3-84E0-4172-B6B2-38DB6BA90D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426525" y="2105297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B1995B-D13A-4DF8-B108-F72FB211040C}"/>
              </a:ext>
            </a:extLst>
          </p:cNvPr>
          <p:cNvSpPr txBox="1"/>
          <p:nvPr/>
        </p:nvSpPr>
        <p:spPr>
          <a:xfrm>
            <a:off x="5688162" y="342368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64E3-CAB2-4280-9A64-BD926FB7217B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42598" y="2112494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9B307B7-2A1F-4AAF-9C5C-DB2EF172DBED}"/>
              </a:ext>
            </a:extLst>
          </p:cNvPr>
          <p:cNvGraphicFramePr>
            <a:graphicFrameLocks noGrp="1"/>
          </p:cNvGraphicFramePr>
          <p:nvPr/>
        </p:nvGraphicFramePr>
        <p:xfrm>
          <a:off x="2689812" y="248142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46855E-5CC1-4395-9393-45A73E17CF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2530673" y="2651715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F7FFDA-F789-48ED-BC57-3CF8A405528B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997842" y="2732567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1BA95-8A1D-4FBB-A92C-9ACC2EE74062}"/>
              </a:ext>
            </a:extLst>
          </p:cNvPr>
          <p:cNvSpPr txBox="1"/>
          <p:nvPr/>
        </p:nvSpPr>
        <p:spPr>
          <a:xfrm>
            <a:off x="7650642" y="454623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8731BA-99F6-4D60-A169-9A2B451B9566}"/>
              </a:ext>
            </a:extLst>
          </p:cNvPr>
          <p:cNvGraphicFramePr>
            <a:graphicFrameLocks noGrp="1"/>
          </p:cNvGraphicFramePr>
          <p:nvPr/>
        </p:nvGraphicFramePr>
        <p:xfrm>
          <a:off x="6712203" y="2496302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766E4-D703-48EB-947E-C9ABF2B10C87}"/>
              </a:ext>
            </a:extLst>
          </p:cNvPr>
          <p:cNvCxnSpPr>
            <a:cxnSpLocks/>
          </p:cNvCxnSpPr>
          <p:nvPr/>
        </p:nvCxnSpPr>
        <p:spPr>
          <a:xfrm flipH="1">
            <a:off x="6936086" y="26827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6F6FE3-C2BA-4ED1-8402-27BA1F0C4FF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8006316" y="2670202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4E4E3C9A-304B-43D7-A1AC-A9CBDCD9B8F7}"/>
              </a:ext>
            </a:extLst>
          </p:cNvPr>
          <p:cNvGraphicFramePr>
            <a:graphicFrameLocks noGrp="1"/>
          </p:cNvGraphicFramePr>
          <p:nvPr/>
        </p:nvGraphicFramePr>
        <p:xfrm>
          <a:off x="1793960" y="2969127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070F9EDF-6DFE-4FC7-A025-8F642F676159}"/>
              </a:ext>
            </a:extLst>
          </p:cNvPr>
          <p:cNvGraphicFramePr>
            <a:graphicFrameLocks noGrp="1"/>
          </p:cNvGraphicFramePr>
          <p:nvPr/>
        </p:nvGraphicFramePr>
        <p:xfrm>
          <a:off x="5670212" y="296973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EB3FFE-6D20-4F0B-9A79-3483A53FBB75}"/>
              </a:ext>
            </a:extLst>
          </p:cNvPr>
          <p:cNvCxnSpPr>
            <a:cxnSpLocks/>
          </p:cNvCxnSpPr>
          <p:nvPr/>
        </p:nvCxnSpPr>
        <p:spPr>
          <a:xfrm flipH="1">
            <a:off x="5965074" y="3211949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B8C6AE-F213-42FD-A59A-D1F215AECE2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6936086" y="3168235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5001FBB6-78D3-45C6-8A28-C3C50B717CDD}"/>
              </a:ext>
            </a:extLst>
          </p:cNvPr>
          <p:cNvGraphicFramePr>
            <a:graphicFrameLocks noGrp="1"/>
          </p:cNvGraphicFramePr>
          <p:nvPr/>
        </p:nvGraphicFramePr>
        <p:xfrm>
          <a:off x="7423048" y="299486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122C511-C5EE-417F-ABDD-C8C4AA24100C}"/>
              </a:ext>
            </a:extLst>
          </p:cNvPr>
          <p:cNvGraphicFramePr>
            <a:graphicFrameLocks noGrp="1"/>
          </p:cNvGraphicFramePr>
          <p:nvPr/>
        </p:nvGraphicFramePr>
        <p:xfrm>
          <a:off x="2300010" y="3465730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014D65A7-F508-4E34-B67D-7B008744E7D2}"/>
              </a:ext>
            </a:extLst>
          </p:cNvPr>
          <p:cNvGraphicFramePr>
            <a:graphicFrameLocks noGrp="1"/>
          </p:cNvGraphicFramePr>
          <p:nvPr/>
        </p:nvGraphicFramePr>
        <p:xfrm>
          <a:off x="3851985" y="299470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F7C6DDCB-C730-41F4-91DB-6B4DDBBB2265}"/>
              </a:ext>
            </a:extLst>
          </p:cNvPr>
          <p:cNvGraphicFramePr>
            <a:graphicFrameLocks noGrp="1"/>
          </p:cNvGraphicFramePr>
          <p:nvPr/>
        </p:nvGraphicFramePr>
        <p:xfrm>
          <a:off x="6686335" y="401737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849660-DA3D-4B9F-9FE8-027826121ECB}"/>
              </a:ext>
            </a:extLst>
          </p:cNvPr>
          <p:cNvCxnSpPr>
            <a:cxnSpLocks/>
          </p:cNvCxnSpPr>
          <p:nvPr/>
        </p:nvCxnSpPr>
        <p:spPr>
          <a:xfrm flipH="1">
            <a:off x="2073748" y="319141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7A5C1A-ED8D-4F1A-A55B-76C2A4A58FE7}"/>
              </a:ext>
            </a:extLst>
          </p:cNvPr>
          <p:cNvCxnSpPr>
            <a:cxnSpLocks/>
          </p:cNvCxnSpPr>
          <p:nvPr/>
        </p:nvCxnSpPr>
        <p:spPr>
          <a:xfrm flipH="1">
            <a:off x="2975308" y="319141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5B47923D-B41D-4D2A-AEB7-9D7E7F8F865D}"/>
              </a:ext>
            </a:extLst>
          </p:cNvPr>
          <p:cNvGraphicFramePr>
            <a:graphicFrameLocks noGrp="1"/>
          </p:cNvGraphicFramePr>
          <p:nvPr/>
        </p:nvGraphicFramePr>
        <p:xfrm>
          <a:off x="4307779" y="394151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B08D6E-D9FB-4DFE-BEF4-78D1C92AD8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5044492" y="3269023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87AECCC-9EFF-4295-A9E0-EB3AF9A20770}"/>
              </a:ext>
            </a:extLst>
          </p:cNvPr>
          <p:cNvSpPr txBox="1"/>
          <p:nvPr/>
        </p:nvSpPr>
        <p:spPr>
          <a:xfrm>
            <a:off x="1771246" y="339909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A3F10-69DC-49F8-8345-3A6ADC104DE4}"/>
              </a:ext>
            </a:extLst>
          </p:cNvPr>
          <p:cNvCxnSpPr>
            <a:cxnSpLocks/>
          </p:cNvCxnSpPr>
          <p:nvPr/>
        </p:nvCxnSpPr>
        <p:spPr>
          <a:xfrm flipH="1">
            <a:off x="4094826" y="320932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92DDA-BBEB-4F85-A52C-99BC9F3B1AF5}"/>
              </a:ext>
            </a:extLst>
          </p:cNvPr>
          <p:cNvSpPr txBox="1"/>
          <p:nvPr/>
        </p:nvSpPr>
        <p:spPr>
          <a:xfrm>
            <a:off x="3835754" y="343327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637F31-9DE9-4CE1-91EA-5900A11BB564}"/>
              </a:ext>
            </a:extLst>
          </p:cNvPr>
          <p:cNvCxnSpPr>
            <a:cxnSpLocks/>
          </p:cNvCxnSpPr>
          <p:nvPr/>
        </p:nvCxnSpPr>
        <p:spPr>
          <a:xfrm flipH="1">
            <a:off x="7702458" y="317939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B0AED0-4E9A-4879-ACF9-529F442A5159}"/>
              </a:ext>
            </a:extLst>
          </p:cNvPr>
          <p:cNvCxnSpPr>
            <a:cxnSpLocks/>
          </p:cNvCxnSpPr>
          <p:nvPr/>
        </p:nvCxnSpPr>
        <p:spPr>
          <a:xfrm flipH="1">
            <a:off x="8688922" y="3202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D5FD0-6D62-449A-B65B-B06427B98556}"/>
              </a:ext>
            </a:extLst>
          </p:cNvPr>
          <p:cNvCxnSpPr>
            <a:cxnSpLocks/>
          </p:cNvCxnSpPr>
          <p:nvPr/>
        </p:nvCxnSpPr>
        <p:spPr>
          <a:xfrm flipH="1">
            <a:off x="7956279" y="4226742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F55042-A335-4980-8EA7-E6B1FFAA9A29}"/>
              </a:ext>
            </a:extLst>
          </p:cNvPr>
          <p:cNvCxnSpPr>
            <a:cxnSpLocks/>
          </p:cNvCxnSpPr>
          <p:nvPr/>
        </p:nvCxnSpPr>
        <p:spPr>
          <a:xfrm flipH="1">
            <a:off x="6961009" y="420768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5FCFD1-C778-4EF0-8C90-77AD57847F1C}"/>
              </a:ext>
            </a:extLst>
          </p:cNvPr>
          <p:cNvCxnSpPr>
            <a:cxnSpLocks/>
          </p:cNvCxnSpPr>
          <p:nvPr/>
        </p:nvCxnSpPr>
        <p:spPr>
          <a:xfrm flipH="1">
            <a:off x="5514857" y="417033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A466B0-9332-4040-A0F7-717B38FD714A}"/>
              </a:ext>
            </a:extLst>
          </p:cNvPr>
          <p:cNvCxnSpPr>
            <a:cxnSpLocks/>
          </p:cNvCxnSpPr>
          <p:nvPr/>
        </p:nvCxnSpPr>
        <p:spPr>
          <a:xfrm flipH="1">
            <a:off x="4529725" y="416132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4F8B8F-9D43-43EE-9BDA-F6F88A515061}"/>
              </a:ext>
            </a:extLst>
          </p:cNvPr>
          <p:cNvSpPr txBox="1"/>
          <p:nvPr/>
        </p:nvSpPr>
        <p:spPr>
          <a:xfrm>
            <a:off x="7367127" y="347123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D9067-DAD4-41B1-BD9C-D04DE781C433}"/>
              </a:ext>
            </a:extLst>
          </p:cNvPr>
          <p:cNvSpPr txBox="1"/>
          <p:nvPr/>
        </p:nvSpPr>
        <p:spPr>
          <a:xfrm>
            <a:off x="8401425" y="3488776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F6351-5EF4-4F1B-8D0A-86A04B1BB937}"/>
              </a:ext>
            </a:extLst>
          </p:cNvPr>
          <p:cNvSpPr txBox="1"/>
          <p:nvPr/>
        </p:nvSpPr>
        <p:spPr>
          <a:xfrm>
            <a:off x="4263658" y="4407734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FF988-8F68-4D7E-9B9E-E670321324B4}"/>
              </a:ext>
            </a:extLst>
          </p:cNvPr>
          <p:cNvSpPr txBox="1"/>
          <p:nvPr/>
        </p:nvSpPr>
        <p:spPr>
          <a:xfrm>
            <a:off x="5230992" y="444465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5A2C80-5F31-492B-B0D5-37784E066C05}"/>
              </a:ext>
            </a:extLst>
          </p:cNvPr>
          <p:cNvSpPr txBox="1"/>
          <p:nvPr/>
        </p:nvSpPr>
        <p:spPr>
          <a:xfrm>
            <a:off x="6686335" y="446575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82" y="5006650"/>
            <a:ext cx="6610350" cy="1114425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ED97967-004F-4B38-A37A-FA81A98DB1DC}"/>
              </a:ext>
            </a:extLst>
          </p:cNvPr>
          <p:cNvCxnSpPr>
            <a:cxnSpLocks/>
          </p:cNvCxnSpPr>
          <p:nvPr/>
        </p:nvCxnSpPr>
        <p:spPr>
          <a:xfrm flipH="1">
            <a:off x="2563089" y="3722532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383C731-A208-470A-BEEE-ACEF69DC58F0}"/>
              </a:ext>
            </a:extLst>
          </p:cNvPr>
          <p:cNvSpPr txBox="1"/>
          <p:nvPr/>
        </p:nvSpPr>
        <p:spPr>
          <a:xfrm>
            <a:off x="2304017" y="394648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5919770-A873-4189-AA36-044F5F77501C}"/>
              </a:ext>
            </a:extLst>
          </p:cNvPr>
          <p:cNvCxnSpPr>
            <a:cxnSpLocks/>
          </p:cNvCxnSpPr>
          <p:nvPr/>
        </p:nvCxnSpPr>
        <p:spPr>
          <a:xfrm flipH="1">
            <a:off x="3512933" y="372607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3E15694-BC7A-43A6-84D3-3686CE56EE04}"/>
              </a:ext>
            </a:extLst>
          </p:cNvPr>
          <p:cNvSpPr txBox="1"/>
          <p:nvPr/>
        </p:nvSpPr>
        <p:spPr>
          <a:xfrm>
            <a:off x="3253861" y="3950021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333E469-E8B5-4A98-B43F-C3F35B0E4308}"/>
              </a:ext>
            </a:extLst>
          </p:cNvPr>
          <p:cNvSpPr/>
          <p:nvPr/>
        </p:nvSpPr>
        <p:spPr>
          <a:xfrm>
            <a:off x="4307779" y="5558298"/>
            <a:ext cx="4388222" cy="480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863737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8232725" y="727985"/>
            <a:ext cx="2080856" cy="453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115" name="Table 6">
            <a:extLst>
              <a:ext uri="{FF2B5EF4-FFF2-40B4-BE49-F238E27FC236}">
                <a16:creationId xmlns:a16="http://schemas.microsoft.com/office/drawing/2014/main" id="{089CDBDA-4E44-4FE2-AFE3-D4A586EEF0BC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EECB0F7A-1C55-4C55-92A5-715AEDA57AC4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38734552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8138037" y="1541654"/>
            <a:ext cx="1711842" cy="324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2B94B-2EE7-4855-BE73-0C0D69EFC2F6}"/>
              </a:ext>
            </a:extLst>
          </p:cNvPr>
          <p:cNvSpPr txBox="1"/>
          <p:nvPr/>
        </p:nvSpPr>
        <p:spPr>
          <a:xfrm>
            <a:off x="9918758" y="1534474"/>
            <a:ext cx="56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/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1030425" y="400132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stCxn id="109" idx="3"/>
            <a:endCxn id="64" idx="1"/>
          </p:cNvCxnSpPr>
          <p:nvPr/>
        </p:nvCxnSpPr>
        <p:spPr>
          <a:xfrm flipV="1">
            <a:off x="1616988" y="410211"/>
            <a:ext cx="401427" cy="128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56D133C5-D478-40E5-BF7E-DC85483EC460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D4433F4B-43F7-4C52-8BDF-2E5B21ABDC39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351616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C46-B72D-4611-924F-4D7A7C6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BSTApp</a:t>
            </a:r>
            <a:endParaRPr lang="en-MY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70C46CB-A700-401A-A303-8B7FFF48F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82AD2-F573-44B7-8982-C8DB2C21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85"/>
          <a:stretch/>
        </p:blipFill>
        <p:spPr>
          <a:xfrm>
            <a:off x="8490705" y="290697"/>
            <a:ext cx="3524047" cy="5479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548C77-4BB4-44E8-A03C-5FFD70666512}"/>
              </a:ext>
            </a:extLst>
          </p:cNvPr>
          <p:cNvSpPr/>
          <p:nvPr/>
        </p:nvSpPr>
        <p:spPr>
          <a:xfrm>
            <a:off x="8654902" y="2216116"/>
            <a:ext cx="3057468" cy="718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F58A3-7A28-4586-9F07-B31F9182FDE4}"/>
              </a:ext>
            </a:extLst>
          </p:cNvPr>
          <p:cNvSpPr txBox="1"/>
          <p:nvPr/>
        </p:nvSpPr>
        <p:spPr>
          <a:xfrm>
            <a:off x="1518684" y="159015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F139B-268F-4A9A-B52A-3475BDD66388}"/>
              </a:ext>
            </a:extLst>
          </p:cNvPr>
          <p:cNvSpPr txBox="1"/>
          <p:nvPr/>
        </p:nvSpPr>
        <p:spPr>
          <a:xfrm>
            <a:off x="2430287" y="1590270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null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37BEE6-6B9E-475B-A1FF-32D9B5E4F88E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2105247" y="1728659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8447D1-ED5B-4044-9B98-B49F156D5FBE}"/>
              </a:ext>
            </a:extLst>
          </p:cNvPr>
          <p:cNvSpPr txBox="1"/>
          <p:nvPr/>
        </p:nvSpPr>
        <p:spPr>
          <a:xfrm>
            <a:off x="5180055" y="1521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602CF-B347-4095-B1B8-1B95F458334F}"/>
              </a:ext>
            </a:extLst>
          </p:cNvPr>
          <p:cNvSpPr txBox="1"/>
          <p:nvPr/>
        </p:nvSpPr>
        <p:spPr>
          <a:xfrm>
            <a:off x="5180055" y="443097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value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D32261A-5B01-4D7A-AB20-801A73FBB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42033"/>
              </p:ext>
            </p:extLst>
          </p:nvPr>
        </p:nvGraphicFramePr>
        <p:xfrm>
          <a:off x="3626239" y="134273"/>
          <a:ext cx="128600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01">
                  <a:extLst>
                    <a:ext uri="{9D8B030D-6E8A-4147-A177-3AD203B41FA5}">
                      <a16:colId xmlns:a16="http://schemas.microsoft.com/office/drawing/2014/main" val="3202248189"/>
                    </a:ext>
                  </a:extLst>
                </a:gridCol>
                <a:gridCol w="643001">
                  <a:extLst>
                    <a:ext uri="{9D8B030D-6E8A-4147-A177-3AD203B41FA5}">
                      <a16:colId xmlns:a16="http://schemas.microsoft.com/office/drawing/2014/main" val="191565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err="1"/>
                        <a:t>i</a:t>
                      </a:r>
                      <a:r>
                        <a:rPr lang="en-MY" sz="12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16606"/>
                  </a:ext>
                </a:extLst>
              </a:tr>
              <a:tr h="207123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90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E667E-B6EA-460D-960B-71DA72E3E42D}"/>
              </a:ext>
            </a:extLst>
          </p:cNvPr>
          <p:cNvSpPr txBox="1"/>
          <p:nvPr/>
        </p:nvSpPr>
        <p:spPr>
          <a:xfrm>
            <a:off x="5802718" y="503624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47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ADD-6409-41E0-996B-5A7672B9F6FE}"/>
              </a:ext>
            </a:extLst>
          </p:cNvPr>
          <p:cNvSpPr txBox="1"/>
          <p:nvPr/>
        </p:nvSpPr>
        <p:spPr>
          <a:xfrm>
            <a:off x="183312" y="5267730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Enter 10 numbers: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3287A4-6D3C-4B78-9FC6-62F04724352B}"/>
              </a:ext>
            </a:extLst>
          </p:cNvPr>
          <p:cNvSpPr txBox="1"/>
          <p:nvPr/>
        </p:nvSpPr>
        <p:spPr>
          <a:xfrm>
            <a:off x="382772" y="1590159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6FBDE4-C191-4661-A500-6BF6C56FE8B2}"/>
              </a:ext>
            </a:extLst>
          </p:cNvPr>
          <p:cNvSpPr txBox="1"/>
          <p:nvPr/>
        </p:nvSpPr>
        <p:spPr>
          <a:xfrm>
            <a:off x="5806261" y="166930"/>
            <a:ext cx="5865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39658676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8303083" y="1858448"/>
            <a:ext cx="3148181" cy="622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337438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/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1030425" y="400132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stCxn id="109" idx="3"/>
            <a:endCxn id="64" idx="1"/>
          </p:cNvCxnSpPr>
          <p:nvPr/>
        </p:nvCxnSpPr>
        <p:spPr>
          <a:xfrm flipV="1">
            <a:off x="1616988" y="410211"/>
            <a:ext cx="401427" cy="128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75EBDA34-88CF-449E-92BB-443D8CF9074A}"/>
              </a:ext>
            </a:extLst>
          </p:cNvPr>
          <p:cNvSpPr txBox="1"/>
          <p:nvPr/>
        </p:nvSpPr>
        <p:spPr>
          <a:xfrm>
            <a:off x="1686571" y="3175817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47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AB11F8-BFEB-42CB-8D24-5ADEA363B8CC}"/>
              </a:ext>
            </a:extLst>
          </p:cNvPr>
          <p:cNvSpPr txBox="1"/>
          <p:nvPr/>
        </p:nvSpPr>
        <p:spPr>
          <a:xfrm>
            <a:off x="3155468" y="3181732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25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E88CD1-25CC-487F-8C7A-F9F81F956183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936307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8303083" y="1858448"/>
            <a:ext cx="3148181" cy="622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70116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44148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1030425" y="400132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stCxn id="109" idx="3"/>
            <a:endCxn id="72" idx="0"/>
          </p:cNvCxnSpPr>
          <p:nvPr/>
        </p:nvCxnSpPr>
        <p:spPr>
          <a:xfrm>
            <a:off x="1616988" y="538632"/>
            <a:ext cx="150857" cy="262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/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A0AB11F8-BFEB-42CB-8D24-5ADEA363B8CC}"/>
              </a:ext>
            </a:extLst>
          </p:cNvPr>
          <p:cNvSpPr txBox="1"/>
          <p:nvPr/>
        </p:nvSpPr>
        <p:spPr>
          <a:xfrm>
            <a:off x="3155468" y="3181732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25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AB363A6-546F-4DA4-8366-1B4EDC837741}"/>
              </a:ext>
            </a:extLst>
          </p:cNvPr>
          <p:cNvSpPr txBox="1"/>
          <p:nvPr/>
        </p:nvSpPr>
        <p:spPr>
          <a:xfrm>
            <a:off x="3620361" y="3813804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25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C3D8550-7F08-4BA4-8975-C38FA976C5CA}"/>
              </a:ext>
            </a:extLst>
          </p:cNvPr>
          <p:cNvSpPr txBox="1"/>
          <p:nvPr/>
        </p:nvSpPr>
        <p:spPr>
          <a:xfrm>
            <a:off x="5180738" y="3775852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8F78799-E0D4-4728-A9D8-1DB8DCADFEB8}"/>
              </a:ext>
            </a:extLst>
          </p:cNvPr>
          <p:cNvSpPr txBox="1"/>
          <p:nvPr/>
        </p:nvSpPr>
        <p:spPr>
          <a:xfrm>
            <a:off x="6868428" y="380029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4F2D8C3-356A-4A13-8D03-84E773E4057E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5625950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8303083" y="1858448"/>
            <a:ext cx="3148181" cy="622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5625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89523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307303" y="730056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>
            <a:off x="684623" y="944369"/>
            <a:ext cx="150857" cy="262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49686"/>
              </p:ext>
            </p:extLst>
          </p:nvPr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C3D8550-7F08-4BA4-8975-C38FA976C5CA}"/>
              </a:ext>
            </a:extLst>
          </p:cNvPr>
          <p:cNvSpPr txBox="1"/>
          <p:nvPr/>
        </p:nvSpPr>
        <p:spPr>
          <a:xfrm>
            <a:off x="5180738" y="3775852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8F78799-E0D4-4728-A9D8-1DB8DCADFEB8}"/>
              </a:ext>
            </a:extLst>
          </p:cNvPr>
          <p:cNvSpPr txBox="1"/>
          <p:nvPr/>
        </p:nvSpPr>
        <p:spPr>
          <a:xfrm>
            <a:off x="6868428" y="380029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4946FDA-FE49-490E-9B09-557DC8C0A557}"/>
              </a:ext>
            </a:extLst>
          </p:cNvPr>
          <p:cNvSpPr txBox="1"/>
          <p:nvPr/>
        </p:nvSpPr>
        <p:spPr>
          <a:xfrm>
            <a:off x="4748245" y="453085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48DB628-3766-4C22-9A3F-D0607CA58BE1}"/>
              </a:ext>
            </a:extLst>
          </p:cNvPr>
          <p:cNvCxnSpPr>
            <a:cxnSpLocks/>
          </p:cNvCxnSpPr>
          <p:nvPr/>
        </p:nvCxnSpPr>
        <p:spPr>
          <a:xfrm>
            <a:off x="5406258" y="4208908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B692532-8B66-47FE-A6F8-8C07F06B1B08}"/>
              </a:ext>
            </a:extLst>
          </p:cNvPr>
          <p:cNvSpPr txBox="1"/>
          <p:nvPr/>
        </p:nvSpPr>
        <p:spPr>
          <a:xfrm>
            <a:off x="5534471" y="4353230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921F0C6-E8E5-4AE5-9CDF-396107D4ACC6}"/>
              </a:ext>
            </a:extLst>
          </p:cNvPr>
          <p:cNvSpPr txBox="1"/>
          <p:nvPr/>
        </p:nvSpPr>
        <p:spPr>
          <a:xfrm>
            <a:off x="7111815" y="4329379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FC0D6EA-5B7F-4ACC-ACFA-EB16C7CEFB0E}"/>
              </a:ext>
            </a:extLst>
          </p:cNvPr>
          <p:cNvSpPr txBox="1"/>
          <p:nvPr/>
        </p:nvSpPr>
        <p:spPr>
          <a:xfrm>
            <a:off x="8672300" y="4310084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17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FDA90A4-4B39-44DE-B524-498513648718}"/>
              </a:ext>
            </a:extLst>
          </p:cNvPr>
          <p:cNvCxnSpPr>
            <a:cxnSpLocks/>
          </p:cNvCxnSpPr>
          <p:nvPr/>
        </p:nvCxnSpPr>
        <p:spPr>
          <a:xfrm>
            <a:off x="5406258" y="4807855"/>
            <a:ext cx="0" cy="11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955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8273771" y="1545104"/>
            <a:ext cx="3148181" cy="347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00602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45538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/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136913" y="2398719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endCxn id="117" idx="2"/>
          </p:cNvCxnSpPr>
          <p:nvPr/>
        </p:nvCxnSpPr>
        <p:spPr>
          <a:xfrm flipV="1">
            <a:off x="371176" y="1996139"/>
            <a:ext cx="35966" cy="3911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436619"/>
              </p:ext>
            </p:extLst>
          </p:nvPr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8F78799-E0D4-4728-A9D8-1DB8DCADFEB8}"/>
              </a:ext>
            </a:extLst>
          </p:cNvPr>
          <p:cNvSpPr txBox="1"/>
          <p:nvPr/>
        </p:nvSpPr>
        <p:spPr>
          <a:xfrm>
            <a:off x="6868428" y="380029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4946FDA-FE49-490E-9B09-557DC8C0A557}"/>
              </a:ext>
            </a:extLst>
          </p:cNvPr>
          <p:cNvSpPr txBox="1"/>
          <p:nvPr/>
        </p:nvSpPr>
        <p:spPr>
          <a:xfrm>
            <a:off x="4748245" y="453085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48DB628-3766-4C22-9A3F-D0607CA58BE1}"/>
              </a:ext>
            </a:extLst>
          </p:cNvPr>
          <p:cNvCxnSpPr>
            <a:cxnSpLocks/>
          </p:cNvCxnSpPr>
          <p:nvPr/>
        </p:nvCxnSpPr>
        <p:spPr>
          <a:xfrm>
            <a:off x="5406258" y="4208908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921F0C6-E8E5-4AE5-9CDF-396107D4ACC6}"/>
              </a:ext>
            </a:extLst>
          </p:cNvPr>
          <p:cNvSpPr txBox="1"/>
          <p:nvPr/>
        </p:nvSpPr>
        <p:spPr>
          <a:xfrm>
            <a:off x="7111815" y="4329379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FC0D6EA-5B7F-4ACC-ACFA-EB16C7CEFB0E}"/>
              </a:ext>
            </a:extLst>
          </p:cNvPr>
          <p:cNvSpPr txBox="1"/>
          <p:nvPr/>
        </p:nvSpPr>
        <p:spPr>
          <a:xfrm>
            <a:off x="8672300" y="4310084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17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FDA90A4-4B39-44DE-B524-498513648718}"/>
              </a:ext>
            </a:extLst>
          </p:cNvPr>
          <p:cNvCxnSpPr>
            <a:cxnSpLocks/>
          </p:cNvCxnSpPr>
          <p:nvPr/>
        </p:nvCxnSpPr>
        <p:spPr>
          <a:xfrm>
            <a:off x="5406258" y="4807855"/>
            <a:ext cx="0" cy="11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2A12501-9939-4DC0-AB16-DB0583BFB6F1}"/>
              </a:ext>
            </a:extLst>
          </p:cNvPr>
          <p:cNvCxnSpPr>
            <a:cxnSpLocks/>
          </p:cNvCxnSpPr>
          <p:nvPr/>
        </p:nvCxnSpPr>
        <p:spPr>
          <a:xfrm>
            <a:off x="7331897" y="4733427"/>
            <a:ext cx="0" cy="11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2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B3B6F-F74E-4D0A-8166-2C9FE25DB946}"/>
              </a:ext>
            </a:extLst>
          </p:cNvPr>
          <p:cNvSpPr/>
          <p:nvPr/>
        </p:nvSpPr>
        <p:spPr>
          <a:xfrm>
            <a:off x="8304345" y="1886250"/>
            <a:ext cx="3148181" cy="570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84565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17048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86250"/>
              </p:ext>
            </p:extLst>
          </p:nvPr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1068068" y="259903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V="1">
            <a:off x="1338541" y="2175112"/>
            <a:ext cx="35966" cy="3911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55415"/>
              </p:ext>
            </p:extLst>
          </p:nvPr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8F78799-E0D4-4728-A9D8-1DB8DCADFEB8}"/>
              </a:ext>
            </a:extLst>
          </p:cNvPr>
          <p:cNvSpPr txBox="1"/>
          <p:nvPr/>
        </p:nvSpPr>
        <p:spPr>
          <a:xfrm>
            <a:off x="6868428" y="380029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4946FDA-FE49-490E-9B09-557DC8C0A557}"/>
              </a:ext>
            </a:extLst>
          </p:cNvPr>
          <p:cNvSpPr txBox="1"/>
          <p:nvPr/>
        </p:nvSpPr>
        <p:spPr>
          <a:xfrm>
            <a:off x="4748245" y="453085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48DB628-3766-4C22-9A3F-D0607CA58BE1}"/>
              </a:ext>
            </a:extLst>
          </p:cNvPr>
          <p:cNvCxnSpPr>
            <a:cxnSpLocks/>
          </p:cNvCxnSpPr>
          <p:nvPr/>
        </p:nvCxnSpPr>
        <p:spPr>
          <a:xfrm>
            <a:off x="5406258" y="4208908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7FC0D6EA-5B7F-4ACC-ACFA-EB16C7CEFB0E}"/>
              </a:ext>
            </a:extLst>
          </p:cNvPr>
          <p:cNvSpPr txBox="1"/>
          <p:nvPr/>
        </p:nvSpPr>
        <p:spPr>
          <a:xfrm>
            <a:off x="8672300" y="4310084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17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FDA90A4-4B39-44DE-B524-498513648718}"/>
              </a:ext>
            </a:extLst>
          </p:cNvPr>
          <p:cNvCxnSpPr>
            <a:cxnSpLocks/>
          </p:cNvCxnSpPr>
          <p:nvPr/>
        </p:nvCxnSpPr>
        <p:spPr>
          <a:xfrm>
            <a:off x="5406258" y="4807855"/>
            <a:ext cx="0" cy="11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2A12501-9939-4DC0-AB16-DB0583BFB6F1}"/>
              </a:ext>
            </a:extLst>
          </p:cNvPr>
          <p:cNvCxnSpPr>
            <a:cxnSpLocks/>
          </p:cNvCxnSpPr>
          <p:nvPr/>
        </p:nvCxnSpPr>
        <p:spPr>
          <a:xfrm>
            <a:off x="7331897" y="4733427"/>
            <a:ext cx="0" cy="11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1655E20-06D5-4500-98DE-B247AACDB155}"/>
              </a:ext>
            </a:extLst>
          </p:cNvPr>
          <p:cNvCxnSpPr>
            <a:cxnSpLocks/>
          </p:cNvCxnSpPr>
          <p:nvPr/>
        </p:nvCxnSpPr>
        <p:spPr>
          <a:xfrm>
            <a:off x="8901579" y="4777170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BFEB4B1-7968-4E23-8BD6-8C16CFB0C94E}"/>
              </a:ext>
            </a:extLst>
          </p:cNvPr>
          <p:cNvSpPr txBox="1"/>
          <p:nvPr/>
        </p:nvSpPr>
        <p:spPr>
          <a:xfrm>
            <a:off x="7586059" y="5160050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9F1A171-27C0-4A62-AC5C-CAB4811E4141}"/>
              </a:ext>
            </a:extLst>
          </p:cNvPr>
          <p:cNvSpPr txBox="1"/>
          <p:nvPr/>
        </p:nvSpPr>
        <p:spPr>
          <a:xfrm>
            <a:off x="8265164" y="4995763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17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7846147-4242-470A-90DB-0AE5F870FF5E}"/>
              </a:ext>
            </a:extLst>
          </p:cNvPr>
          <p:cNvSpPr txBox="1"/>
          <p:nvPr/>
        </p:nvSpPr>
        <p:spPr>
          <a:xfrm>
            <a:off x="9800847" y="4965120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ED44BAD-EDC6-4BA8-83A2-8C64EF68FFA2}"/>
              </a:ext>
            </a:extLst>
          </p:cNvPr>
          <p:cNvSpPr txBox="1"/>
          <p:nvPr/>
        </p:nvSpPr>
        <p:spPr>
          <a:xfrm>
            <a:off x="11432273" y="5005603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3D42CB2-C718-4DE2-8AC8-825AB4B2AE8E}"/>
              </a:ext>
            </a:extLst>
          </p:cNvPr>
          <p:cNvCxnSpPr>
            <a:cxnSpLocks/>
          </p:cNvCxnSpPr>
          <p:nvPr/>
        </p:nvCxnSpPr>
        <p:spPr>
          <a:xfrm>
            <a:off x="8511719" y="5437049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300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35847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52830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75843"/>
              </p:ext>
            </p:extLst>
          </p:nvPr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1068068" y="259903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H="1" flipV="1">
            <a:off x="1042067" y="2410063"/>
            <a:ext cx="335976" cy="136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0755"/>
              </p:ext>
            </p:extLst>
          </p:nvPr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8F78799-E0D4-4728-A9D8-1DB8DCADFEB8}"/>
              </a:ext>
            </a:extLst>
          </p:cNvPr>
          <p:cNvSpPr txBox="1"/>
          <p:nvPr/>
        </p:nvSpPr>
        <p:spPr>
          <a:xfrm>
            <a:off x="6868428" y="380029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4946FDA-FE49-490E-9B09-557DC8C0A557}"/>
              </a:ext>
            </a:extLst>
          </p:cNvPr>
          <p:cNvSpPr txBox="1"/>
          <p:nvPr/>
        </p:nvSpPr>
        <p:spPr>
          <a:xfrm>
            <a:off x="4748245" y="453085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48DB628-3766-4C22-9A3F-D0607CA58BE1}"/>
              </a:ext>
            </a:extLst>
          </p:cNvPr>
          <p:cNvCxnSpPr>
            <a:cxnSpLocks/>
          </p:cNvCxnSpPr>
          <p:nvPr/>
        </p:nvCxnSpPr>
        <p:spPr>
          <a:xfrm>
            <a:off x="5406258" y="4208908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FDA90A4-4B39-44DE-B524-498513648718}"/>
              </a:ext>
            </a:extLst>
          </p:cNvPr>
          <p:cNvCxnSpPr>
            <a:cxnSpLocks/>
          </p:cNvCxnSpPr>
          <p:nvPr/>
        </p:nvCxnSpPr>
        <p:spPr>
          <a:xfrm>
            <a:off x="5406258" y="4807855"/>
            <a:ext cx="0" cy="11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2A12501-9939-4DC0-AB16-DB0583BFB6F1}"/>
              </a:ext>
            </a:extLst>
          </p:cNvPr>
          <p:cNvCxnSpPr>
            <a:cxnSpLocks/>
          </p:cNvCxnSpPr>
          <p:nvPr/>
        </p:nvCxnSpPr>
        <p:spPr>
          <a:xfrm>
            <a:off x="7331897" y="4733427"/>
            <a:ext cx="0" cy="11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1655E20-06D5-4500-98DE-B247AACDB155}"/>
              </a:ext>
            </a:extLst>
          </p:cNvPr>
          <p:cNvCxnSpPr>
            <a:cxnSpLocks/>
          </p:cNvCxnSpPr>
          <p:nvPr/>
        </p:nvCxnSpPr>
        <p:spPr>
          <a:xfrm>
            <a:off x="8901579" y="4777170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BFEB4B1-7968-4E23-8BD6-8C16CFB0C94E}"/>
              </a:ext>
            </a:extLst>
          </p:cNvPr>
          <p:cNvSpPr txBox="1"/>
          <p:nvPr/>
        </p:nvSpPr>
        <p:spPr>
          <a:xfrm>
            <a:off x="7586059" y="5160050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7846147-4242-470A-90DB-0AE5F870FF5E}"/>
              </a:ext>
            </a:extLst>
          </p:cNvPr>
          <p:cNvSpPr txBox="1"/>
          <p:nvPr/>
        </p:nvSpPr>
        <p:spPr>
          <a:xfrm>
            <a:off x="9800847" y="4965120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ED44BAD-EDC6-4BA8-83A2-8C64EF68FFA2}"/>
              </a:ext>
            </a:extLst>
          </p:cNvPr>
          <p:cNvSpPr txBox="1"/>
          <p:nvPr/>
        </p:nvSpPr>
        <p:spPr>
          <a:xfrm>
            <a:off x="11432273" y="5005603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3D42CB2-C718-4DE2-8AC8-825AB4B2AE8E}"/>
              </a:ext>
            </a:extLst>
          </p:cNvPr>
          <p:cNvCxnSpPr>
            <a:cxnSpLocks/>
          </p:cNvCxnSpPr>
          <p:nvPr/>
        </p:nvCxnSpPr>
        <p:spPr>
          <a:xfrm>
            <a:off x="8511719" y="5437049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C0A7E43-CAE4-4DE0-9397-76A04E2519D4}"/>
              </a:ext>
            </a:extLst>
          </p:cNvPr>
          <p:cNvCxnSpPr>
            <a:cxnSpLocks/>
          </p:cNvCxnSpPr>
          <p:nvPr/>
        </p:nvCxnSpPr>
        <p:spPr>
          <a:xfrm>
            <a:off x="10078249" y="5344900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0793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01081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20672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44316"/>
              </p:ext>
            </p:extLst>
          </p:nvPr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1068068" y="259903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V="1">
            <a:off x="1378043" y="2481366"/>
            <a:ext cx="389802" cy="65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01506"/>
              </p:ext>
            </p:extLst>
          </p:nvPr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8F78799-E0D4-4728-A9D8-1DB8DCADFEB8}"/>
              </a:ext>
            </a:extLst>
          </p:cNvPr>
          <p:cNvSpPr txBox="1"/>
          <p:nvPr/>
        </p:nvSpPr>
        <p:spPr>
          <a:xfrm>
            <a:off x="6868428" y="380029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4946FDA-FE49-490E-9B09-557DC8C0A557}"/>
              </a:ext>
            </a:extLst>
          </p:cNvPr>
          <p:cNvSpPr txBox="1"/>
          <p:nvPr/>
        </p:nvSpPr>
        <p:spPr>
          <a:xfrm>
            <a:off x="4748245" y="453085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48DB628-3766-4C22-9A3F-D0607CA58BE1}"/>
              </a:ext>
            </a:extLst>
          </p:cNvPr>
          <p:cNvCxnSpPr>
            <a:cxnSpLocks/>
          </p:cNvCxnSpPr>
          <p:nvPr/>
        </p:nvCxnSpPr>
        <p:spPr>
          <a:xfrm>
            <a:off x="5406258" y="4208908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FDA90A4-4B39-44DE-B524-498513648718}"/>
              </a:ext>
            </a:extLst>
          </p:cNvPr>
          <p:cNvCxnSpPr>
            <a:cxnSpLocks/>
          </p:cNvCxnSpPr>
          <p:nvPr/>
        </p:nvCxnSpPr>
        <p:spPr>
          <a:xfrm>
            <a:off x="5406258" y="4807855"/>
            <a:ext cx="0" cy="11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2A12501-9939-4DC0-AB16-DB0583BFB6F1}"/>
              </a:ext>
            </a:extLst>
          </p:cNvPr>
          <p:cNvCxnSpPr>
            <a:cxnSpLocks/>
          </p:cNvCxnSpPr>
          <p:nvPr/>
        </p:nvCxnSpPr>
        <p:spPr>
          <a:xfrm>
            <a:off x="7331897" y="4733427"/>
            <a:ext cx="0" cy="11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1655E20-06D5-4500-98DE-B247AACDB155}"/>
              </a:ext>
            </a:extLst>
          </p:cNvPr>
          <p:cNvCxnSpPr>
            <a:cxnSpLocks/>
          </p:cNvCxnSpPr>
          <p:nvPr/>
        </p:nvCxnSpPr>
        <p:spPr>
          <a:xfrm>
            <a:off x="8901579" y="4777170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BFEB4B1-7968-4E23-8BD6-8C16CFB0C94E}"/>
              </a:ext>
            </a:extLst>
          </p:cNvPr>
          <p:cNvSpPr txBox="1"/>
          <p:nvPr/>
        </p:nvSpPr>
        <p:spPr>
          <a:xfrm>
            <a:off x="7586059" y="5160050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ED44BAD-EDC6-4BA8-83A2-8C64EF68FFA2}"/>
              </a:ext>
            </a:extLst>
          </p:cNvPr>
          <p:cNvSpPr txBox="1"/>
          <p:nvPr/>
        </p:nvSpPr>
        <p:spPr>
          <a:xfrm>
            <a:off x="11432273" y="5005603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3D42CB2-C718-4DE2-8AC8-825AB4B2AE8E}"/>
              </a:ext>
            </a:extLst>
          </p:cNvPr>
          <p:cNvCxnSpPr>
            <a:cxnSpLocks/>
          </p:cNvCxnSpPr>
          <p:nvPr/>
        </p:nvCxnSpPr>
        <p:spPr>
          <a:xfrm>
            <a:off x="8511719" y="5437049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C0A7E43-CAE4-4DE0-9397-76A04E2519D4}"/>
              </a:ext>
            </a:extLst>
          </p:cNvPr>
          <p:cNvCxnSpPr>
            <a:cxnSpLocks/>
          </p:cNvCxnSpPr>
          <p:nvPr/>
        </p:nvCxnSpPr>
        <p:spPr>
          <a:xfrm>
            <a:off x="10078249" y="5344900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D1A1EA0-1585-4D99-88DB-B3B7493E3943}"/>
              </a:ext>
            </a:extLst>
          </p:cNvPr>
          <p:cNvCxnSpPr>
            <a:cxnSpLocks/>
          </p:cNvCxnSpPr>
          <p:nvPr/>
        </p:nvCxnSpPr>
        <p:spPr>
          <a:xfrm>
            <a:off x="11634146" y="5437049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049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49780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06208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18867"/>
              </p:ext>
            </p:extLst>
          </p:nvPr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84658"/>
              </p:ext>
            </p:extLst>
          </p:nvPr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1068068" y="259903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V="1">
            <a:off x="1378043" y="2481366"/>
            <a:ext cx="389802" cy="65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33307"/>
              </p:ext>
            </p:extLst>
          </p:nvPr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8F78799-E0D4-4728-A9D8-1DB8DCADFEB8}"/>
              </a:ext>
            </a:extLst>
          </p:cNvPr>
          <p:cNvSpPr txBox="1"/>
          <p:nvPr/>
        </p:nvSpPr>
        <p:spPr>
          <a:xfrm>
            <a:off x="6868428" y="380029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4946FDA-FE49-490E-9B09-557DC8C0A557}"/>
              </a:ext>
            </a:extLst>
          </p:cNvPr>
          <p:cNvSpPr txBox="1"/>
          <p:nvPr/>
        </p:nvSpPr>
        <p:spPr>
          <a:xfrm>
            <a:off x="4748245" y="453085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48DB628-3766-4C22-9A3F-D0607CA58BE1}"/>
              </a:ext>
            </a:extLst>
          </p:cNvPr>
          <p:cNvCxnSpPr>
            <a:cxnSpLocks/>
          </p:cNvCxnSpPr>
          <p:nvPr/>
        </p:nvCxnSpPr>
        <p:spPr>
          <a:xfrm>
            <a:off x="5406258" y="4208908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FDA90A4-4B39-44DE-B524-498513648718}"/>
              </a:ext>
            </a:extLst>
          </p:cNvPr>
          <p:cNvCxnSpPr>
            <a:cxnSpLocks/>
          </p:cNvCxnSpPr>
          <p:nvPr/>
        </p:nvCxnSpPr>
        <p:spPr>
          <a:xfrm>
            <a:off x="5406258" y="4807855"/>
            <a:ext cx="0" cy="11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2A12501-9939-4DC0-AB16-DB0583BFB6F1}"/>
              </a:ext>
            </a:extLst>
          </p:cNvPr>
          <p:cNvCxnSpPr>
            <a:cxnSpLocks/>
          </p:cNvCxnSpPr>
          <p:nvPr/>
        </p:nvCxnSpPr>
        <p:spPr>
          <a:xfrm>
            <a:off x="7331897" y="4733427"/>
            <a:ext cx="0" cy="111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1655E20-06D5-4500-98DE-B247AACDB155}"/>
              </a:ext>
            </a:extLst>
          </p:cNvPr>
          <p:cNvCxnSpPr>
            <a:cxnSpLocks/>
          </p:cNvCxnSpPr>
          <p:nvPr/>
        </p:nvCxnSpPr>
        <p:spPr>
          <a:xfrm>
            <a:off x="8901579" y="4777170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BFEB4B1-7968-4E23-8BD6-8C16CFB0C94E}"/>
              </a:ext>
            </a:extLst>
          </p:cNvPr>
          <p:cNvSpPr txBox="1"/>
          <p:nvPr/>
        </p:nvSpPr>
        <p:spPr>
          <a:xfrm>
            <a:off x="7586059" y="5160050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3D42CB2-C718-4DE2-8AC8-825AB4B2AE8E}"/>
              </a:ext>
            </a:extLst>
          </p:cNvPr>
          <p:cNvCxnSpPr>
            <a:cxnSpLocks/>
          </p:cNvCxnSpPr>
          <p:nvPr/>
        </p:nvCxnSpPr>
        <p:spPr>
          <a:xfrm>
            <a:off x="8511719" y="5437049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C0A7E43-CAE4-4DE0-9397-76A04E2519D4}"/>
              </a:ext>
            </a:extLst>
          </p:cNvPr>
          <p:cNvCxnSpPr>
            <a:cxnSpLocks/>
          </p:cNvCxnSpPr>
          <p:nvPr/>
        </p:nvCxnSpPr>
        <p:spPr>
          <a:xfrm>
            <a:off x="10078249" y="5344900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D1A1EA0-1585-4D99-88DB-B3B7493E3943}"/>
              </a:ext>
            </a:extLst>
          </p:cNvPr>
          <p:cNvCxnSpPr>
            <a:cxnSpLocks/>
          </p:cNvCxnSpPr>
          <p:nvPr/>
        </p:nvCxnSpPr>
        <p:spPr>
          <a:xfrm>
            <a:off x="11634146" y="5437049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E64A997-9106-4D83-92AB-A5A1A5C2B2A7}"/>
              </a:ext>
            </a:extLst>
          </p:cNvPr>
          <p:cNvSpPr/>
          <p:nvPr/>
        </p:nvSpPr>
        <p:spPr>
          <a:xfrm>
            <a:off x="3666731" y="4280698"/>
            <a:ext cx="8401221" cy="1549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1" name="Speech Bubble: Rectangle 120">
            <a:extLst>
              <a:ext uri="{FF2B5EF4-FFF2-40B4-BE49-F238E27FC236}">
                <a16:creationId xmlns:a16="http://schemas.microsoft.com/office/drawing/2014/main" id="{51A3587F-8176-486C-806B-086D8F23A750}"/>
              </a:ext>
            </a:extLst>
          </p:cNvPr>
          <p:cNvSpPr/>
          <p:nvPr/>
        </p:nvSpPr>
        <p:spPr>
          <a:xfrm>
            <a:off x="9917077" y="2586202"/>
            <a:ext cx="1547903" cy="1109822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because limitation of space</a:t>
            </a:r>
          </a:p>
        </p:txBody>
      </p:sp>
    </p:spTree>
    <p:extLst>
      <p:ext uri="{BB962C8B-B14F-4D97-AF65-F5344CB8AC3E}">
        <p14:creationId xmlns:p14="http://schemas.microsoft.com/office/powerpoint/2010/main" val="15693699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06956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09913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25833"/>
              </p:ext>
            </p:extLst>
          </p:nvPr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/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1068068" y="2599034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</p:cNvCxnSpPr>
          <p:nvPr/>
        </p:nvCxnSpPr>
        <p:spPr>
          <a:xfrm flipV="1">
            <a:off x="1378043" y="2481366"/>
            <a:ext cx="389802" cy="65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84081"/>
              </p:ext>
            </p:extLst>
          </p:nvPr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8F78799-E0D4-4728-A9D8-1DB8DCADFEB8}"/>
              </a:ext>
            </a:extLst>
          </p:cNvPr>
          <p:cNvSpPr txBox="1"/>
          <p:nvPr/>
        </p:nvSpPr>
        <p:spPr>
          <a:xfrm>
            <a:off x="6868428" y="380029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31845715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3403F59-E2F2-405F-AD66-B11588C8EDEF}"/>
              </a:ext>
            </a:extLst>
          </p:cNvPr>
          <p:cNvSpPr txBox="1"/>
          <p:nvPr/>
        </p:nvSpPr>
        <p:spPr>
          <a:xfrm>
            <a:off x="620333" y="91476"/>
            <a:ext cx="7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/>
              <a:t>bst1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6BE2982-A867-4AD5-9E94-B556B59E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3" y="91476"/>
            <a:ext cx="3381104" cy="57001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BA1CC4-306A-423F-9540-9C068B1C6B92}"/>
              </a:ext>
            </a:extLst>
          </p:cNvPr>
          <p:cNvSpPr/>
          <p:nvPr/>
        </p:nvSpPr>
        <p:spPr>
          <a:xfrm>
            <a:off x="7707697" y="336927"/>
            <a:ext cx="3355849" cy="324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9D841B7-8B6B-4007-9020-025F8E4B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4"/>
          <a:stretch/>
        </p:blipFill>
        <p:spPr>
          <a:xfrm>
            <a:off x="7681830" y="611348"/>
            <a:ext cx="4088295" cy="24674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FEEB359-3590-456B-8FC9-B3259050A75C}"/>
              </a:ext>
            </a:extLst>
          </p:cNvPr>
          <p:cNvSpPr txBox="1"/>
          <p:nvPr/>
        </p:nvSpPr>
        <p:spPr>
          <a:xfrm>
            <a:off x="2018415" y="271711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/>
              <a:t>root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32E3AF-C380-474F-A10D-73D6F316755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604978" y="410211"/>
            <a:ext cx="325040" cy="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id="{D5A41B28-EBBC-4274-9D74-E060ED6CE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14245"/>
              </p:ext>
            </p:extLst>
          </p:nvPr>
        </p:nvGraphicFramePr>
        <p:xfrm>
          <a:off x="3036133" y="20580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D8E4AC-6BBD-4354-B1BB-10E3A7F666EC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767845" y="425343"/>
            <a:ext cx="1528239" cy="3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2DA920F-94FA-43F7-B751-11D3EDC125C4}"/>
              </a:ext>
            </a:extLst>
          </p:cNvPr>
          <p:cNvSpPr txBox="1"/>
          <p:nvPr/>
        </p:nvSpPr>
        <p:spPr>
          <a:xfrm>
            <a:off x="4029482" y="174373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BA42F0-35D4-4198-BFA6-8F8865C06CB9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283918" y="432540"/>
            <a:ext cx="1506318" cy="38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6">
            <a:extLst>
              <a:ext uri="{FF2B5EF4-FFF2-40B4-BE49-F238E27FC236}">
                <a16:creationId xmlns:a16="http://schemas.microsoft.com/office/drawing/2014/main" id="{669F9954-023C-476D-94AA-DE33B8EF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732581"/>
              </p:ext>
            </p:extLst>
          </p:nvPr>
        </p:nvGraphicFramePr>
        <p:xfrm>
          <a:off x="1031132" y="80146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0A45A6-52E6-4BDB-8F55-EDFE6555CA33}"/>
              </a:ext>
            </a:extLst>
          </p:cNvPr>
          <p:cNvCxnSpPr>
            <a:cxnSpLocks/>
          </p:cNvCxnSpPr>
          <p:nvPr/>
        </p:nvCxnSpPr>
        <p:spPr>
          <a:xfrm flipH="1">
            <a:off x="871993" y="971761"/>
            <a:ext cx="423072" cy="317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23C0A7-4916-427D-A77A-F476339891C5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2339162" y="1052613"/>
            <a:ext cx="590856" cy="26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F8AF5C-9580-4327-93E7-9223B7FF8559}"/>
              </a:ext>
            </a:extLst>
          </p:cNvPr>
          <p:cNvSpPr txBox="1"/>
          <p:nvPr/>
        </p:nvSpPr>
        <p:spPr>
          <a:xfrm>
            <a:off x="5991962" y="2866279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EBEC1453-753D-4046-BB9A-85316145F067}"/>
              </a:ext>
            </a:extLst>
          </p:cNvPr>
          <p:cNvGraphicFramePr>
            <a:graphicFrameLocks noGrp="1"/>
          </p:cNvGraphicFramePr>
          <p:nvPr/>
        </p:nvGraphicFramePr>
        <p:xfrm>
          <a:off x="5053523" y="816348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622D6E-0B80-48E7-B9F7-179A329BD5CF}"/>
              </a:ext>
            </a:extLst>
          </p:cNvPr>
          <p:cNvCxnSpPr>
            <a:cxnSpLocks/>
          </p:cNvCxnSpPr>
          <p:nvPr/>
        </p:nvCxnSpPr>
        <p:spPr>
          <a:xfrm flipH="1">
            <a:off x="5277406" y="1002841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7B0F84-5CEE-4160-A4B1-E177D3F116A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347636" y="990248"/>
            <a:ext cx="153445" cy="32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6">
            <a:extLst>
              <a:ext uri="{FF2B5EF4-FFF2-40B4-BE49-F238E27FC236}">
                <a16:creationId xmlns:a16="http://schemas.microsoft.com/office/drawing/2014/main" id="{D727043B-6CB8-4FDE-89E5-BA6EC76BCFC6}"/>
              </a:ext>
            </a:extLst>
          </p:cNvPr>
          <p:cNvGraphicFramePr>
            <a:graphicFrameLocks noGrp="1"/>
          </p:cNvGraphicFramePr>
          <p:nvPr/>
        </p:nvGraphicFramePr>
        <p:xfrm>
          <a:off x="4011532" y="1289776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90D2F8-75FD-4F6E-91B1-16224A4A77A5}"/>
              </a:ext>
            </a:extLst>
          </p:cNvPr>
          <p:cNvCxnSpPr>
            <a:cxnSpLocks/>
          </p:cNvCxnSpPr>
          <p:nvPr/>
        </p:nvCxnSpPr>
        <p:spPr>
          <a:xfrm flipH="1">
            <a:off x="4306394" y="1531995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8D33D7-ECF2-4094-A143-820554B33081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277406" y="1488281"/>
            <a:ext cx="486962" cy="84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6">
            <a:extLst>
              <a:ext uri="{FF2B5EF4-FFF2-40B4-BE49-F238E27FC236}">
                <a16:creationId xmlns:a16="http://schemas.microsoft.com/office/drawing/2014/main" id="{7C2A335D-B1A8-460E-923A-6B20F69574E9}"/>
              </a:ext>
            </a:extLst>
          </p:cNvPr>
          <p:cNvGraphicFramePr>
            <a:graphicFrameLocks noGrp="1"/>
          </p:cNvGraphicFramePr>
          <p:nvPr/>
        </p:nvGraphicFramePr>
        <p:xfrm>
          <a:off x="5764368" y="131491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89" name="Table 6">
            <a:extLst>
              <a:ext uri="{FF2B5EF4-FFF2-40B4-BE49-F238E27FC236}">
                <a16:creationId xmlns:a16="http://schemas.microsoft.com/office/drawing/2014/main" id="{75A0AA41-EEA7-4FDC-8DA9-7E8A823B6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81486"/>
              </p:ext>
            </p:extLst>
          </p:nvPr>
        </p:nvGraphicFramePr>
        <p:xfrm>
          <a:off x="641330" y="1785776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5AECEA7C-A68D-40D6-908E-A9A9BD89E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11727"/>
              </p:ext>
            </p:extLst>
          </p:nvPr>
        </p:nvGraphicFramePr>
        <p:xfrm>
          <a:off x="2193305" y="1314749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graphicFrame>
        <p:nvGraphicFramePr>
          <p:cNvPr id="91" name="Table 6">
            <a:extLst>
              <a:ext uri="{FF2B5EF4-FFF2-40B4-BE49-F238E27FC236}">
                <a16:creationId xmlns:a16="http://schemas.microsoft.com/office/drawing/2014/main" id="{7F486EB1-DF6B-48C0-8C9F-FDB9651CB49F}"/>
              </a:ext>
            </a:extLst>
          </p:cNvPr>
          <p:cNvGraphicFramePr>
            <a:graphicFrameLocks noGrp="1"/>
          </p:cNvGraphicFramePr>
          <p:nvPr/>
        </p:nvGraphicFramePr>
        <p:xfrm>
          <a:off x="5027655" y="2337424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46C96C-3F6E-4A05-B973-299D87F8C04A}"/>
              </a:ext>
            </a:extLst>
          </p:cNvPr>
          <p:cNvCxnSpPr>
            <a:cxnSpLocks/>
          </p:cNvCxnSpPr>
          <p:nvPr/>
        </p:nvCxnSpPr>
        <p:spPr>
          <a:xfrm flipH="1">
            <a:off x="41506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5E10646-DF19-4489-A202-C2073DA93169}"/>
              </a:ext>
            </a:extLst>
          </p:cNvPr>
          <p:cNvCxnSpPr>
            <a:cxnSpLocks/>
          </p:cNvCxnSpPr>
          <p:nvPr/>
        </p:nvCxnSpPr>
        <p:spPr>
          <a:xfrm flipH="1">
            <a:off x="1316628" y="15114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6">
            <a:extLst>
              <a:ext uri="{FF2B5EF4-FFF2-40B4-BE49-F238E27FC236}">
                <a16:creationId xmlns:a16="http://schemas.microsoft.com/office/drawing/2014/main" id="{77F8472E-0543-4019-8333-2E1149DED2FD}"/>
              </a:ext>
            </a:extLst>
          </p:cNvPr>
          <p:cNvGraphicFramePr>
            <a:graphicFrameLocks noGrp="1"/>
          </p:cNvGraphicFramePr>
          <p:nvPr/>
        </p:nvGraphicFramePr>
        <p:xfrm>
          <a:off x="2649099" y="2261559"/>
          <a:ext cx="1473426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E6B84D-D0FA-4C0F-9178-877FF346B1A4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385812" y="1589069"/>
            <a:ext cx="6420" cy="67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313559-0A61-44D2-AA23-B4A06C497332}"/>
              </a:ext>
            </a:extLst>
          </p:cNvPr>
          <p:cNvCxnSpPr>
            <a:cxnSpLocks/>
          </p:cNvCxnSpPr>
          <p:nvPr/>
        </p:nvCxnSpPr>
        <p:spPr>
          <a:xfrm flipH="1">
            <a:off x="2436146" y="152936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8A5294-B2F8-4001-8B51-17FBB5C9C086}"/>
              </a:ext>
            </a:extLst>
          </p:cNvPr>
          <p:cNvSpPr txBox="1"/>
          <p:nvPr/>
        </p:nvSpPr>
        <p:spPr>
          <a:xfrm>
            <a:off x="2177074" y="175331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0232B-4E8B-4BFC-8FDC-3E21547706AB}"/>
              </a:ext>
            </a:extLst>
          </p:cNvPr>
          <p:cNvCxnSpPr>
            <a:cxnSpLocks/>
          </p:cNvCxnSpPr>
          <p:nvPr/>
        </p:nvCxnSpPr>
        <p:spPr>
          <a:xfrm flipH="1">
            <a:off x="6043778" y="1499444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05CD32-CFD8-46C3-85C7-D31ACE7AF997}"/>
              </a:ext>
            </a:extLst>
          </p:cNvPr>
          <p:cNvCxnSpPr>
            <a:cxnSpLocks/>
          </p:cNvCxnSpPr>
          <p:nvPr/>
        </p:nvCxnSpPr>
        <p:spPr>
          <a:xfrm flipH="1">
            <a:off x="7030242" y="1522490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BDC1C9-8B3E-40F0-830D-C0E04E0EE7BE}"/>
              </a:ext>
            </a:extLst>
          </p:cNvPr>
          <p:cNvCxnSpPr>
            <a:cxnSpLocks/>
          </p:cNvCxnSpPr>
          <p:nvPr/>
        </p:nvCxnSpPr>
        <p:spPr>
          <a:xfrm flipH="1">
            <a:off x="6297599" y="2546788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2AB64C-13B9-45E9-83FF-360DB16BED33}"/>
              </a:ext>
            </a:extLst>
          </p:cNvPr>
          <p:cNvCxnSpPr>
            <a:cxnSpLocks/>
          </p:cNvCxnSpPr>
          <p:nvPr/>
        </p:nvCxnSpPr>
        <p:spPr>
          <a:xfrm flipH="1">
            <a:off x="5302329" y="252772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845845C-8E6D-4FDD-B394-992B46156034}"/>
              </a:ext>
            </a:extLst>
          </p:cNvPr>
          <p:cNvCxnSpPr>
            <a:cxnSpLocks/>
          </p:cNvCxnSpPr>
          <p:nvPr/>
        </p:nvCxnSpPr>
        <p:spPr>
          <a:xfrm flipH="1">
            <a:off x="3856177" y="249037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8137E07-EFC9-4043-9E22-004A542A59D3}"/>
              </a:ext>
            </a:extLst>
          </p:cNvPr>
          <p:cNvCxnSpPr>
            <a:cxnSpLocks/>
          </p:cNvCxnSpPr>
          <p:nvPr/>
        </p:nvCxnSpPr>
        <p:spPr>
          <a:xfrm flipH="1">
            <a:off x="2871045" y="248136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D4FC7-56C1-44A5-A9CA-89CAFE10C6B1}"/>
              </a:ext>
            </a:extLst>
          </p:cNvPr>
          <p:cNvSpPr txBox="1"/>
          <p:nvPr/>
        </p:nvSpPr>
        <p:spPr>
          <a:xfrm>
            <a:off x="5708447" y="17912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0EB3D1-160D-4459-8464-A849750E11BA}"/>
              </a:ext>
            </a:extLst>
          </p:cNvPr>
          <p:cNvSpPr txBox="1"/>
          <p:nvPr/>
        </p:nvSpPr>
        <p:spPr>
          <a:xfrm>
            <a:off x="6742745" y="1808822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11B147-ABBD-409E-BBA1-05A735376B5A}"/>
              </a:ext>
            </a:extLst>
          </p:cNvPr>
          <p:cNvSpPr txBox="1"/>
          <p:nvPr/>
        </p:nvSpPr>
        <p:spPr>
          <a:xfrm>
            <a:off x="2604978" y="272778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2D96B97-0C76-45BF-A81B-38A1A5DEB2AB}"/>
              </a:ext>
            </a:extLst>
          </p:cNvPr>
          <p:cNvSpPr txBox="1"/>
          <p:nvPr/>
        </p:nvSpPr>
        <p:spPr>
          <a:xfrm>
            <a:off x="3572312" y="276469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C407-1823-45BD-9BF5-B38C99F7F1F2}"/>
              </a:ext>
            </a:extLst>
          </p:cNvPr>
          <p:cNvSpPr txBox="1"/>
          <p:nvPr/>
        </p:nvSpPr>
        <p:spPr>
          <a:xfrm>
            <a:off x="5027655" y="2785803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9C8057C-3966-479B-814C-BF9B2E72D2BC}"/>
              </a:ext>
            </a:extLst>
          </p:cNvPr>
          <p:cNvSpPr txBox="1"/>
          <p:nvPr/>
        </p:nvSpPr>
        <p:spPr>
          <a:xfrm>
            <a:off x="3129037" y="722212"/>
            <a:ext cx="5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node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F6188A4-0514-430A-824C-C824DAC3BABE}"/>
              </a:ext>
            </a:extLst>
          </p:cNvPr>
          <p:cNvCxnSpPr>
            <a:cxnSpLocks/>
            <a:endCxn id="90" idx="0"/>
          </p:cNvCxnSpPr>
          <p:nvPr/>
        </p:nvCxnSpPr>
        <p:spPr>
          <a:xfrm flipH="1">
            <a:off x="2930018" y="918707"/>
            <a:ext cx="267314" cy="396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69CB81F-6910-40B0-89D6-EB352B6DB60D}"/>
              </a:ext>
            </a:extLst>
          </p:cNvPr>
          <p:cNvCxnSpPr>
            <a:cxnSpLocks/>
          </p:cNvCxnSpPr>
          <p:nvPr/>
        </p:nvCxnSpPr>
        <p:spPr>
          <a:xfrm flipH="1">
            <a:off x="904407" y="1989427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5869227-9620-4BE9-B664-C7FEB4459431}"/>
              </a:ext>
            </a:extLst>
          </p:cNvPr>
          <p:cNvSpPr txBox="1"/>
          <p:nvPr/>
        </p:nvSpPr>
        <p:spPr>
          <a:xfrm>
            <a:off x="645335" y="2213378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960DAAA-9DA2-42B0-A084-61F7F7C9BC67}"/>
              </a:ext>
            </a:extLst>
          </p:cNvPr>
          <p:cNvCxnSpPr>
            <a:cxnSpLocks/>
          </p:cNvCxnSpPr>
          <p:nvPr/>
        </p:nvCxnSpPr>
        <p:spPr>
          <a:xfrm flipH="1">
            <a:off x="1801088" y="2024856"/>
            <a:ext cx="7079" cy="28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BE54963-60C8-48CD-8907-BDF950658966}"/>
              </a:ext>
            </a:extLst>
          </p:cNvPr>
          <p:cNvSpPr txBox="1"/>
          <p:nvPr/>
        </p:nvSpPr>
        <p:spPr>
          <a:xfrm>
            <a:off x="1542016" y="2248807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24F1D5-38B7-426E-BF27-675F718BA871}"/>
              </a:ext>
            </a:extLst>
          </p:cNvPr>
          <p:cNvSpPr txBox="1"/>
          <p:nvPr/>
        </p:nvSpPr>
        <p:spPr>
          <a:xfrm>
            <a:off x="825977" y="3355006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1C961FC9-3597-4B49-BCC4-A6DFD2562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91176"/>
              </p:ext>
            </p:extLst>
          </p:nvPr>
        </p:nvGraphicFramePr>
        <p:xfrm>
          <a:off x="135280" y="1289173"/>
          <a:ext cx="1473426" cy="27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91142">
                  <a:extLst>
                    <a:ext uri="{9D8B030D-6E8A-4147-A177-3AD203B41FA5}">
                      <a16:colId xmlns:a16="http://schemas.microsoft.com/office/drawing/2014/main" val="341636970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3859271332"/>
                    </a:ext>
                  </a:extLst>
                </a:gridCol>
                <a:gridCol w="491142">
                  <a:extLst>
                    <a:ext uri="{9D8B030D-6E8A-4147-A177-3AD203B41FA5}">
                      <a16:colId xmlns:a16="http://schemas.microsoft.com/office/drawing/2014/main" val="69592525"/>
                    </a:ext>
                  </a:extLst>
                </a:gridCol>
              </a:tblGrid>
              <a:tr h="204405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11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85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C40EF81-68B1-48C2-9015-F2553EBB35BD}"/>
              </a:ext>
            </a:extLst>
          </p:cNvPr>
          <p:cNvSpPr txBox="1"/>
          <p:nvPr/>
        </p:nvSpPr>
        <p:spPr>
          <a:xfrm>
            <a:off x="4841564" y="3168688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77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FFD62-60DC-47AC-B41A-29B821F12A3D}"/>
              </a:ext>
            </a:extLst>
          </p:cNvPr>
          <p:cNvCxnSpPr/>
          <p:nvPr/>
        </p:nvCxnSpPr>
        <p:spPr>
          <a:xfrm>
            <a:off x="1786266" y="3632005"/>
            <a:ext cx="0" cy="229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338D8-3574-45CC-AC92-4C0A79743739}"/>
              </a:ext>
            </a:extLst>
          </p:cNvPr>
          <p:cNvSpPr txBox="1"/>
          <p:nvPr/>
        </p:nvSpPr>
        <p:spPr>
          <a:xfrm>
            <a:off x="1616988" y="5932968"/>
            <a:ext cx="60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47 + 25 + 11 + 0 + 17 + 0 + 0 + 31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3291D-F7C6-43A8-A0EC-994FC093E878}"/>
              </a:ext>
            </a:extLst>
          </p:cNvPr>
          <p:cNvSpPr txBox="1"/>
          <p:nvPr/>
        </p:nvSpPr>
        <p:spPr>
          <a:xfrm>
            <a:off x="2819184" y="393190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B4F089-D981-4E2F-B817-124F74B00462}"/>
              </a:ext>
            </a:extLst>
          </p:cNvPr>
          <p:cNvCxnSpPr>
            <a:cxnSpLocks/>
          </p:cNvCxnSpPr>
          <p:nvPr/>
        </p:nvCxnSpPr>
        <p:spPr>
          <a:xfrm>
            <a:off x="3417038" y="3632005"/>
            <a:ext cx="0" cy="3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940AB8-2DEE-46AB-9848-524FD0B1DC2E}"/>
              </a:ext>
            </a:extLst>
          </p:cNvPr>
          <p:cNvCxnSpPr>
            <a:cxnSpLocks/>
          </p:cNvCxnSpPr>
          <p:nvPr/>
        </p:nvCxnSpPr>
        <p:spPr>
          <a:xfrm>
            <a:off x="3417038" y="4208908"/>
            <a:ext cx="0" cy="16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8F78799-E0D4-4728-A9D8-1DB8DCADFEB8}"/>
              </a:ext>
            </a:extLst>
          </p:cNvPr>
          <p:cNvSpPr txBox="1"/>
          <p:nvPr/>
        </p:nvSpPr>
        <p:spPr>
          <a:xfrm>
            <a:off x="6868428" y="3800296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7322BA4-C2FE-40B5-BDBD-94622553AEFD}"/>
              </a:ext>
            </a:extLst>
          </p:cNvPr>
          <p:cNvSpPr txBox="1"/>
          <p:nvPr/>
        </p:nvSpPr>
        <p:spPr>
          <a:xfrm>
            <a:off x="112566" y="1719140"/>
            <a:ext cx="58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dirty="0"/>
              <a:t>null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F48D811-FFCD-4822-AD95-0D41C2557018}"/>
              </a:ext>
            </a:extLst>
          </p:cNvPr>
          <p:cNvCxnSpPr>
            <a:cxnSpLocks/>
          </p:cNvCxnSpPr>
          <p:nvPr/>
        </p:nvCxnSpPr>
        <p:spPr>
          <a:xfrm>
            <a:off x="6833429" y="4055726"/>
            <a:ext cx="0" cy="54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061BBA5-A856-443A-8F25-B6A92DD152B3}"/>
              </a:ext>
            </a:extLst>
          </p:cNvPr>
          <p:cNvSpPr txBox="1"/>
          <p:nvPr/>
        </p:nvSpPr>
        <p:spPr>
          <a:xfrm>
            <a:off x="5817333" y="4560519"/>
            <a:ext cx="46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return </a:t>
            </a:r>
            <a:r>
              <a:rPr lang="en-MY" sz="1200" dirty="0" err="1"/>
              <a:t>node.data</a:t>
            </a:r>
            <a:r>
              <a:rPr lang="en-MY" sz="1200" dirty="0"/>
              <a:t>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node.left</a:t>
            </a:r>
            <a:r>
              <a:rPr lang="en-MY" sz="1200" dirty="0"/>
              <a:t>) + </a:t>
            </a:r>
            <a:r>
              <a:rPr lang="en-MY" sz="1200" dirty="0" err="1"/>
              <a:t>calculateSum</a:t>
            </a:r>
            <a:r>
              <a:rPr lang="en-MY" sz="1200" dirty="0"/>
              <a:t>(</a:t>
            </a:r>
            <a:r>
              <a:rPr lang="en-MY" sz="1200" dirty="0" err="1"/>
              <a:t>node.right</a:t>
            </a:r>
            <a:r>
              <a:rPr lang="en-MY" sz="1200" dirty="0"/>
              <a:t>)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019841F-097D-4281-80A3-A659A363DE88}"/>
              </a:ext>
            </a:extLst>
          </p:cNvPr>
          <p:cNvSpPr txBox="1"/>
          <p:nvPr/>
        </p:nvSpPr>
        <p:spPr>
          <a:xfrm>
            <a:off x="6448838" y="4400207"/>
            <a:ext cx="372182" cy="255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31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44ED72-EAE1-41EC-8DA9-6089ABA7220C}"/>
              </a:ext>
            </a:extLst>
          </p:cNvPr>
          <p:cNvSpPr txBox="1"/>
          <p:nvPr/>
        </p:nvSpPr>
        <p:spPr>
          <a:xfrm>
            <a:off x="8146707" y="4409416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59B65EB-B189-4DB0-9293-1ABAD81A423C}"/>
              </a:ext>
            </a:extLst>
          </p:cNvPr>
          <p:cNvSpPr txBox="1"/>
          <p:nvPr/>
        </p:nvSpPr>
        <p:spPr>
          <a:xfrm>
            <a:off x="9805976" y="4418501"/>
            <a:ext cx="458559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44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A9B1BC7-CB08-41FE-95E6-E0F0DDDEBCC3}"/>
              </a:ext>
            </a:extLst>
          </p:cNvPr>
          <p:cNvCxnSpPr>
            <a:cxnSpLocks/>
          </p:cNvCxnSpPr>
          <p:nvPr/>
        </p:nvCxnSpPr>
        <p:spPr>
          <a:xfrm flipH="1">
            <a:off x="6821020" y="4777170"/>
            <a:ext cx="12409" cy="107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192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9475</Words>
  <Application>Microsoft Office PowerPoint</Application>
  <PresentationFormat>Widescreen</PresentationFormat>
  <Paragraphs>4651</Paragraphs>
  <Slides>117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2" baseType="lpstr">
      <vt:lpstr>Arial</vt:lpstr>
      <vt:lpstr>Calibri</vt:lpstr>
      <vt:lpstr>Calibri Light</vt:lpstr>
      <vt:lpstr>Times New Roman</vt:lpstr>
      <vt:lpstr>Office Theme</vt:lpstr>
      <vt:lpstr>BST – User Defined Class</vt:lpstr>
      <vt:lpstr>Class TreeNode</vt:lpstr>
      <vt:lpstr>PowerPoint Presentation</vt:lpstr>
      <vt:lpstr>Class BST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Class BSTApp</vt:lpstr>
      <vt:lpstr>PowerPoint Presentation</vt:lpstr>
      <vt:lpstr>Example of BST after insert 10 numbers – pg 88</vt:lpstr>
      <vt:lpstr>Example of BST after insert 10 numbers – pg 88</vt:lpstr>
      <vt:lpstr>Example of BST after insert 10 numbers – pg 88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BST after insert 10 numbers – pg 88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BST – User Defined Class</dc:title>
  <dc:creator>NURSYAHIDAH BINTI ALIAS</dc:creator>
  <cp:lastModifiedBy>NURSYAHIDAH BINTI ALIAS</cp:lastModifiedBy>
  <cp:revision>407</cp:revision>
  <dcterms:created xsi:type="dcterms:W3CDTF">2020-10-02T02:41:29Z</dcterms:created>
  <dcterms:modified xsi:type="dcterms:W3CDTF">2024-06-04T08:09:05Z</dcterms:modified>
</cp:coreProperties>
</file>