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69"/>
  </p:notesMasterIdLst>
  <p:handoutMasterIdLst>
    <p:handoutMasterId r:id="rId70"/>
  </p:handoutMasterIdLst>
  <p:sldIdLst>
    <p:sldId id="256" r:id="rId2"/>
    <p:sldId id="257" r:id="rId3"/>
    <p:sldId id="259" r:id="rId4"/>
    <p:sldId id="261" r:id="rId5"/>
    <p:sldId id="262" r:id="rId6"/>
    <p:sldId id="266" r:id="rId7"/>
    <p:sldId id="267" r:id="rId8"/>
    <p:sldId id="264" r:id="rId9"/>
    <p:sldId id="265" r:id="rId10"/>
    <p:sldId id="272" r:id="rId11"/>
    <p:sldId id="339" r:id="rId12"/>
    <p:sldId id="278" r:id="rId13"/>
    <p:sldId id="341" r:id="rId14"/>
    <p:sldId id="342" r:id="rId15"/>
    <p:sldId id="343" r:id="rId16"/>
    <p:sldId id="450" r:id="rId17"/>
    <p:sldId id="451" r:id="rId18"/>
    <p:sldId id="452" r:id="rId19"/>
    <p:sldId id="453" r:id="rId20"/>
    <p:sldId id="454" r:id="rId21"/>
    <p:sldId id="455" r:id="rId22"/>
    <p:sldId id="456" r:id="rId23"/>
    <p:sldId id="458" r:id="rId24"/>
    <p:sldId id="459" r:id="rId25"/>
    <p:sldId id="460" r:id="rId26"/>
    <p:sldId id="461" r:id="rId27"/>
    <p:sldId id="462" r:id="rId28"/>
    <p:sldId id="463" r:id="rId29"/>
    <p:sldId id="464" r:id="rId30"/>
    <p:sldId id="465" r:id="rId31"/>
    <p:sldId id="466" r:id="rId32"/>
    <p:sldId id="467" r:id="rId33"/>
    <p:sldId id="470" r:id="rId34"/>
    <p:sldId id="468" r:id="rId35"/>
    <p:sldId id="469" r:id="rId36"/>
    <p:sldId id="471" r:id="rId37"/>
    <p:sldId id="472" r:id="rId38"/>
    <p:sldId id="473" r:id="rId39"/>
    <p:sldId id="474" r:id="rId40"/>
    <p:sldId id="475" r:id="rId41"/>
    <p:sldId id="476" r:id="rId42"/>
    <p:sldId id="477" r:id="rId43"/>
    <p:sldId id="478" r:id="rId44"/>
    <p:sldId id="479" r:id="rId45"/>
    <p:sldId id="480" r:id="rId46"/>
    <p:sldId id="485" r:id="rId47"/>
    <p:sldId id="481" r:id="rId48"/>
    <p:sldId id="322" r:id="rId49"/>
    <p:sldId id="483" r:id="rId50"/>
    <p:sldId id="484" r:id="rId51"/>
    <p:sldId id="486" r:id="rId52"/>
    <p:sldId id="487" r:id="rId53"/>
    <p:sldId id="488" r:id="rId54"/>
    <p:sldId id="490" r:id="rId55"/>
    <p:sldId id="491" r:id="rId56"/>
    <p:sldId id="492" r:id="rId57"/>
    <p:sldId id="493" r:id="rId58"/>
    <p:sldId id="494" r:id="rId59"/>
    <p:sldId id="495" r:id="rId60"/>
    <p:sldId id="496" r:id="rId61"/>
    <p:sldId id="497" r:id="rId62"/>
    <p:sldId id="498" r:id="rId63"/>
    <p:sldId id="499" r:id="rId64"/>
    <p:sldId id="500" r:id="rId65"/>
    <p:sldId id="501" r:id="rId66"/>
    <p:sldId id="407" r:id="rId67"/>
    <p:sldId id="273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FB3B5"/>
    <a:srgbClr val="800000"/>
    <a:srgbClr val="DB6849"/>
    <a:srgbClr val="FF9966"/>
    <a:srgbClr val="CCFFCC"/>
    <a:srgbClr val="77804C"/>
    <a:srgbClr val="808000"/>
    <a:srgbClr val="00FF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6" autoAdjust="0"/>
  </p:normalViewPr>
  <p:slideViewPr>
    <p:cSldViewPr>
      <p:cViewPr varScale="1">
        <p:scale>
          <a:sx n="84" d="100"/>
          <a:sy n="84" d="100"/>
        </p:scale>
        <p:origin x="11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0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94CF25-40E1-449B-85DD-82BD5B0BBE6D}" type="doc">
      <dgm:prSet loTypeId="urn:microsoft.com/office/officeart/2005/8/layout/radial5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13F11B09-24F9-4447-8FB2-E8B5D2282600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US" sz="2400" dirty="0">
              <a:latin typeface="Bernard MT Condensed" pitchFamily="18" charset="0"/>
            </a:rPr>
            <a:t>Linked List</a:t>
          </a:r>
        </a:p>
      </dgm:t>
    </dgm:pt>
    <dgm:pt modelId="{6F6E42EE-87CE-4789-8983-343AF457C621}" type="parTrans" cxnId="{BFB8F795-2B11-4B71-9F6C-1BA3E00B8987}">
      <dgm:prSet/>
      <dgm:spPr/>
      <dgm:t>
        <a:bodyPr/>
        <a:lstStyle/>
        <a:p>
          <a:endParaRPr lang="en-US"/>
        </a:p>
      </dgm:t>
    </dgm:pt>
    <dgm:pt modelId="{199D5E9C-4D49-41D6-8CC8-FB72595B5C5F}" type="sibTrans" cxnId="{BFB8F795-2B11-4B71-9F6C-1BA3E00B8987}">
      <dgm:prSet/>
      <dgm:spPr/>
      <dgm:t>
        <a:bodyPr/>
        <a:lstStyle/>
        <a:p>
          <a:endParaRPr lang="en-US"/>
        </a:p>
      </dgm:t>
    </dgm:pt>
    <dgm:pt modelId="{0A07E4F7-C2A5-40DB-B6A0-38770B9B89A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800" b="1" u="none" dirty="0">
              <a:solidFill>
                <a:schemeClr val="accent5">
                  <a:lumMod val="50000"/>
                </a:schemeClr>
              </a:solidFill>
            </a:rPr>
            <a:t>Another way to implement List ADT</a:t>
          </a:r>
        </a:p>
      </dgm:t>
    </dgm:pt>
    <dgm:pt modelId="{62A7A5AA-AC99-4BC1-8C7F-DED33F265855}" type="parTrans" cxnId="{201F60C9-5E41-4385-83E8-4FEE32B3BF95}">
      <dgm:prSet/>
      <dgm:spPr>
        <a:solidFill>
          <a:schemeClr val="tx1"/>
        </a:solidFill>
      </dgm:spPr>
      <dgm:t>
        <a:bodyPr/>
        <a:lstStyle/>
        <a:p>
          <a:endParaRPr lang="en-US" dirty="0"/>
        </a:p>
      </dgm:t>
    </dgm:pt>
    <dgm:pt modelId="{7934BF3D-1817-4D53-8C61-DFE6BB3B94F8}" type="sibTrans" cxnId="{201F60C9-5E41-4385-83E8-4FEE32B3BF95}">
      <dgm:prSet/>
      <dgm:spPr/>
      <dgm:t>
        <a:bodyPr/>
        <a:lstStyle/>
        <a:p>
          <a:endParaRPr lang="en-US"/>
        </a:p>
      </dgm:t>
    </dgm:pt>
    <dgm:pt modelId="{CA51A3DA-D0B3-49DA-B822-59C685AD7CD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800" b="1" dirty="0">
              <a:solidFill>
                <a:schemeClr val="accent5">
                  <a:lumMod val="50000"/>
                </a:schemeClr>
              </a:solidFill>
            </a:rPr>
            <a:t>Consists of collection of nodes</a:t>
          </a:r>
        </a:p>
      </dgm:t>
    </dgm:pt>
    <dgm:pt modelId="{6AB946E1-1772-4FF3-9C04-9FF0C53B0919}" type="parTrans" cxnId="{09F98D51-F902-4A6D-AACC-F7DB990CC457}">
      <dgm:prSet/>
      <dgm:spPr>
        <a:solidFill>
          <a:schemeClr val="tx1"/>
        </a:solidFill>
      </dgm:spPr>
      <dgm:t>
        <a:bodyPr/>
        <a:lstStyle/>
        <a:p>
          <a:endParaRPr lang="en-US" dirty="0"/>
        </a:p>
      </dgm:t>
    </dgm:pt>
    <dgm:pt modelId="{FCECA374-8157-479C-8593-FF051DA7F1CE}" type="sibTrans" cxnId="{09F98D51-F902-4A6D-AACC-F7DB990CC457}">
      <dgm:prSet/>
      <dgm:spPr/>
      <dgm:t>
        <a:bodyPr/>
        <a:lstStyle/>
        <a:p>
          <a:endParaRPr lang="en-US"/>
        </a:p>
      </dgm:t>
    </dgm:pt>
    <dgm:pt modelId="{B625511C-7358-4281-81B5-4C58695495FC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800" b="1" dirty="0">
              <a:solidFill>
                <a:schemeClr val="accent5">
                  <a:lumMod val="50000"/>
                </a:schemeClr>
              </a:solidFill>
            </a:rPr>
            <a:t>Each node consists of data and next</a:t>
          </a:r>
        </a:p>
      </dgm:t>
    </dgm:pt>
    <dgm:pt modelId="{8B2A8CF6-5EDB-4A8B-9E5F-A048E74EAAE3}" type="parTrans" cxnId="{85D5DBD6-A33F-495C-9582-2C61B4E1284D}">
      <dgm:prSet/>
      <dgm:spPr>
        <a:solidFill>
          <a:schemeClr val="tx1"/>
        </a:solidFill>
      </dgm:spPr>
      <dgm:t>
        <a:bodyPr/>
        <a:lstStyle/>
        <a:p>
          <a:endParaRPr lang="en-US" dirty="0"/>
        </a:p>
      </dgm:t>
    </dgm:pt>
    <dgm:pt modelId="{60252AAE-925A-42D3-9F01-AE6997CF1123}" type="sibTrans" cxnId="{85D5DBD6-A33F-495C-9582-2C61B4E1284D}">
      <dgm:prSet/>
      <dgm:spPr/>
      <dgm:t>
        <a:bodyPr/>
        <a:lstStyle/>
        <a:p>
          <a:endParaRPr lang="en-US"/>
        </a:p>
      </dgm:t>
    </dgm:pt>
    <dgm:pt modelId="{6FE80849-5A73-473F-8378-58E2D065595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800" b="1" dirty="0">
              <a:solidFill>
                <a:schemeClr val="accent5">
                  <a:lumMod val="50000"/>
                </a:schemeClr>
              </a:solidFill>
            </a:rPr>
            <a:t>Three types of linked lists</a:t>
          </a:r>
        </a:p>
      </dgm:t>
    </dgm:pt>
    <dgm:pt modelId="{0897B710-A1CB-47A7-877E-4EF093C102F9}" type="parTrans" cxnId="{0931B188-BCFD-46A4-ADE7-EB0C7BC78BB8}">
      <dgm:prSet/>
      <dgm:spPr>
        <a:solidFill>
          <a:schemeClr val="tx1"/>
        </a:solidFill>
      </dgm:spPr>
      <dgm:t>
        <a:bodyPr/>
        <a:lstStyle/>
        <a:p>
          <a:endParaRPr lang="en-US" dirty="0"/>
        </a:p>
      </dgm:t>
    </dgm:pt>
    <dgm:pt modelId="{391B31F0-08CA-4A7A-BACA-161909A3A2D1}" type="sibTrans" cxnId="{0931B188-BCFD-46A4-ADE7-EB0C7BC78BB8}">
      <dgm:prSet/>
      <dgm:spPr/>
      <dgm:t>
        <a:bodyPr/>
        <a:lstStyle/>
        <a:p>
          <a:endParaRPr lang="en-US"/>
        </a:p>
      </dgm:t>
    </dgm:pt>
    <dgm:pt modelId="{4866107A-CE43-4631-8ED4-49C042530E5E}" type="pres">
      <dgm:prSet presAssocID="{8694CF25-40E1-449B-85DD-82BD5B0BBE6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E20DC81-C879-4DA6-8C05-3500123195A5}" type="pres">
      <dgm:prSet presAssocID="{13F11B09-24F9-4447-8FB2-E8B5D2282600}" presName="centerShape" presStyleLbl="node0" presStyleIdx="0" presStyleCnt="1" custScaleX="125050" custScaleY="121094"/>
      <dgm:spPr/>
    </dgm:pt>
    <dgm:pt modelId="{9B5790E7-0F70-4876-89E5-4F4AF71E7622}" type="pres">
      <dgm:prSet presAssocID="{62A7A5AA-AC99-4BC1-8C7F-DED33F265855}" presName="parTrans" presStyleLbl="sibTrans2D1" presStyleIdx="0" presStyleCnt="4" custLinFactNeighborY="-5069"/>
      <dgm:spPr/>
    </dgm:pt>
    <dgm:pt modelId="{26AB7BFE-B00D-45F5-A747-AE000EE5F410}" type="pres">
      <dgm:prSet presAssocID="{62A7A5AA-AC99-4BC1-8C7F-DED33F265855}" presName="connectorText" presStyleLbl="sibTrans2D1" presStyleIdx="0" presStyleCnt="4"/>
      <dgm:spPr/>
    </dgm:pt>
    <dgm:pt modelId="{98F09938-5A35-4570-B086-8D4B787FF94D}" type="pres">
      <dgm:prSet presAssocID="{0A07E4F7-C2A5-40DB-B6A0-38770B9B89AB}" presName="node" presStyleLbl="node1" presStyleIdx="0" presStyleCnt="4" custScaleX="117163" custRadScaleRad="101011" custRadScaleInc="-2270">
        <dgm:presLayoutVars>
          <dgm:bulletEnabled val="1"/>
        </dgm:presLayoutVars>
      </dgm:prSet>
      <dgm:spPr>
        <a:prstGeom prst="flowChartAlternateProcess">
          <a:avLst/>
        </a:prstGeom>
      </dgm:spPr>
    </dgm:pt>
    <dgm:pt modelId="{4C9C6ACF-15B0-41FC-B8A3-A4C87B225F90}" type="pres">
      <dgm:prSet presAssocID="{6AB946E1-1772-4FF3-9C04-9FF0C53B0919}" presName="parTrans" presStyleLbl="sibTrans2D1" presStyleIdx="1" presStyleCnt="4" custLinFactNeighborX="-9174"/>
      <dgm:spPr/>
    </dgm:pt>
    <dgm:pt modelId="{08DB0014-1EA0-4B26-84EA-5CC6913FFDA7}" type="pres">
      <dgm:prSet presAssocID="{6AB946E1-1772-4FF3-9C04-9FF0C53B0919}" presName="connectorText" presStyleLbl="sibTrans2D1" presStyleIdx="1" presStyleCnt="4"/>
      <dgm:spPr/>
    </dgm:pt>
    <dgm:pt modelId="{74B687C2-6CED-4591-9930-D24F31B97FA0}" type="pres">
      <dgm:prSet presAssocID="{CA51A3DA-D0B3-49DA-B822-59C685AD7CDB}" presName="node" presStyleLbl="node1" presStyleIdx="1" presStyleCnt="4" custScaleX="103778" custRadScaleRad="101793" custRadScaleInc="1244">
        <dgm:presLayoutVars>
          <dgm:bulletEnabled val="1"/>
        </dgm:presLayoutVars>
      </dgm:prSet>
      <dgm:spPr>
        <a:prstGeom prst="flowChartAlternateProcess">
          <a:avLst/>
        </a:prstGeom>
      </dgm:spPr>
    </dgm:pt>
    <dgm:pt modelId="{AE1EF7F1-72FB-4B1F-870F-6A8205586757}" type="pres">
      <dgm:prSet presAssocID="{8B2A8CF6-5EDB-4A8B-9E5F-A048E74EAAE3}" presName="parTrans" presStyleLbl="sibTrans2D1" presStyleIdx="2" presStyleCnt="4" custLinFactNeighborY="6989"/>
      <dgm:spPr/>
    </dgm:pt>
    <dgm:pt modelId="{7BDB43DE-2733-4A3B-811B-A857616BB27D}" type="pres">
      <dgm:prSet presAssocID="{8B2A8CF6-5EDB-4A8B-9E5F-A048E74EAAE3}" presName="connectorText" presStyleLbl="sibTrans2D1" presStyleIdx="2" presStyleCnt="4"/>
      <dgm:spPr/>
    </dgm:pt>
    <dgm:pt modelId="{676F518A-9972-47F8-AB34-02CA4FFBA9D3}" type="pres">
      <dgm:prSet presAssocID="{B625511C-7358-4281-81B5-4C58695495FC}" presName="node" presStyleLbl="node1" presStyleIdx="2" presStyleCnt="4" custScaleX="117163" custRadScaleRad="107568" custRadScaleInc="2527">
        <dgm:presLayoutVars>
          <dgm:bulletEnabled val="1"/>
        </dgm:presLayoutVars>
      </dgm:prSet>
      <dgm:spPr>
        <a:prstGeom prst="roundRect">
          <a:avLst/>
        </a:prstGeom>
      </dgm:spPr>
    </dgm:pt>
    <dgm:pt modelId="{7F3F996D-B2BA-4C58-8582-FF9A3541B91F}" type="pres">
      <dgm:prSet presAssocID="{0897B710-A1CB-47A7-877E-4EF093C102F9}" presName="parTrans" presStyleLbl="sibTrans2D1" presStyleIdx="3" presStyleCnt="4" custLinFactNeighborX="-13526"/>
      <dgm:spPr/>
    </dgm:pt>
    <dgm:pt modelId="{F29E733D-86E4-41CA-A1B4-B1D055BBE560}" type="pres">
      <dgm:prSet presAssocID="{0897B710-A1CB-47A7-877E-4EF093C102F9}" presName="connectorText" presStyleLbl="sibTrans2D1" presStyleIdx="3" presStyleCnt="4"/>
      <dgm:spPr/>
    </dgm:pt>
    <dgm:pt modelId="{4BCF703C-492D-478B-8F60-CFC6E8D350B9}" type="pres">
      <dgm:prSet presAssocID="{6FE80849-5A73-473F-8378-58E2D0655959}" presName="node" presStyleLbl="node1" presStyleIdx="3" presStyleCnt="4" custScaleX="113857" custRadScaleRad="105335" custRadScaleInc="3049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1730BA04-C3D3-4566-A984-A4D441095E6A}" type="presOf" srcId="{6AB946E1-1772-4FF3-9C04-9FF0C53B0919}" destId="{08DB0014-1EA0-4B26-84EA-5CC6913FFDA7}" srcOrd="1" destOrd="0" presId="urn:microsoft.com/office/officeart/2005/8/layout/radial5"/>
    <dgm:cxn modelId="{0A2C3E05-0D93-48EA-9698-761F38E09276}" type="presOf" srcId="{6AB946E1-1772-4FF3-9C04-9FF0C53B0919}" destId="{4C9C6ACF-15B0-41FC-B8A3-A4C87B225F90}" srcOrd="0" destOrd="0" presId="urn:microsoft.com/office/officeart/2005/8/layout/radial5"/>
    <dgm:cxn modelId="{5D67FA09-B722-4058-BE0E-A42535DEF8A4}" type="presOf" srcId="{62A7A5AA-AC99-4BC1-8C7F-DED33F265855}" destId="{9B5790E7-0F70-4876-89E5-4F4AF71E7622}" srcOrd="0" destOrd="0" presId="urn:microsoft.com/office/officeart/2005/8/layout/radial5"/>
    <dgm:cxn modelId="{16F70C17-E057-4151-BF10-8AD8D070DD17}" type="presOf" srcId="{B625511C-7358-4281-81B5-4C58695495FC}" destId="{676F518A-9972-47F8-AB34-02CA4FFBA9D3}" srcOrd="0" destOrd="0" presId="urn:microsoft.com/office/officeart/2005/8/layout/radial5"/>
    <dgm:cxn modelId="{93680838-9E96-4F9C-B6DB-0B45A8C4959B}" type="presOf" srcId="{13F11B09-24F9-4447-8FB2-E8B5D2282600}" destId="{3E20DC81-C879-4DA6-8C05-3500123195A5}" srcOrd="0" destOrd="0" presId="urn:microsoft.com/office/officeart/2005/8/layout/radial5"/>
    <dgm:cxn modelId="{09F98D51-F902-4A6D-AACC-F7DB990CC457}" srcId="{13F11B09-24F9-4447-8FB2-E8B5D2282600}" destId="{CA51A3DA-D0B3-49DA-B822-59C685AD7CDB}" srcOrd="1" destOrd="0" parTransId="{6AB946E1-1772-4FF3-9C04-9FF0C53B0919}" sibTransId="{FCECA374-8157-479C-8593-FF051DA7F1CE}"/>
    <dgm:cxn modelId="{78698774-0FC1-494D-84EF-635D547BC103}" type="presOf" srcId="{6FE80849-5A73-473F-8378-58E2D0655959}" destId="{4BCF703C-492D-478B-8F60-CFC6E8D350B9}" srcOrd="0" destOrd="0" presId="urn:microsoft.com/office/officeart/2005/8/layout/radial5"/>
    <dgm:cxn modelId="{9B949159-1125-42C6-B74B-BE53BCC2F913}" type="presOf" srcId="{0A07E4F7-C2A5-40DB-B6A0-38770B9B89AB}" destId="{98F09938-5A35-4570-B086-8D4B787FF94D}" srcOrd="0" destOrd="0" presId="urn:microsoft.com/office/officeart/2005/8/layout/radial5"/>
    <dgm:cxn modelId="{E213C47C-05E7-4A52-A0A5-EA5437CE5A53}" type="presOf" srcId="{8B2A8CF6-5EDB-4A8B-9E5F-A048E74EAAE3}" destId="{AE1EF7F1-72FB-4B1F-870F-6A8205586757}" srcOrd="0" destOrd="0" presId="urn:microsoft.com/office/officeart/2005/8/layout/radial5"/>
    <dgm:cxn modelId="{0931B188-BCFD-46A4-ADE7-EB0C7BC78BB8}" srcId="{13F11B09-24F9-4447-8FB2-E8B5D2282600}" destId="{6FE80849-5A73-473F-8378-58E2D0655959}" srcOrd="3" destOrd="0" parTransId="{0897B710-A1CB-47A7-877E-4EF093C102F9}" sibTransId="{391B31F0-08CA-4A7A-BACA-161909A3A2D1}"/>
    <dgm:cxn modelId="{CA21A58A-7D46-4617-80D5-37861F34B236}" type="presOf" srcId="{8B2A8CF6-5EDB-4A8B-9E5F-A048E74EAAE3}" destId="{7BDB43DE-2733-4A3B-811B-A857616BB27D}" srcOrd="1" destOrd="0" presId="urn:microsoft.com/office/officeart/2005/8/layout/radial5"/>
    <dgm:cxn modelId="{BFB8F795-2B11-4B71-9F6C-1BA3E00B8987}" srcId="{8694CF25-40E1-449B-85DD-82BD5B0BBE6D}" destId="{13F11B09-24F9-4447-8FB2-E8B5D2282600}" srcOrd="0" destOrd="0" parTransId="{6F6E42EE-87CE-4789-8983-343AF457C621}" sibTransId="{199D5E9C-4D49-41D6-8CC8-FB72595B5C5F}"/>
    <dgm:cxn modelId="{B83ADDAC-C57C-4E33-AD27-54FA62CC7B65}" type="presOf" srcId="{CA51A3DA-D0B3-49DA-B822-59C685AD7CDB}" destId="{74B687C2-6CED-4591-9930-D24F31B97FA0}" srcOrd="0" destOrd="0" presId="urn:microsoft.com/office/officeart/2005/8/layout/radial5"/>
    <dgm:cxn modelId="{41AD2CC8-E166-4C6F-8063-96E39E0F44FB}" type="presOf" srcId="{0897B710-A1CB-47A7-877E-4EF093C102F9}" destId="{7F3F996D-B2BA-4C58-8582-FF9A3541B91F}" srcOrd="0" destOrd="0" presId="urn:microsoft.com/office/officeart/2005/8/layout/radial5"/>
    <dgm:cxn modelId="{201F60C9-5E41-4385-83E8-4FEE32B3BF95}" srcId="{13F11B09-24F9-4447-8FB2-E8B5D2282600}" destId="{0A07E4F7-C2A5-40DB-B6A0-38770B9B89AB}" srcOrd="0" destOrd="0" parTransId="{62A7A5AA-AC99-4BC1-8C7F-DED33F265855}" sibTransId="{7934BF3D-1817-4D53-8C61-DFE6BB3B94F8}"/>
    <dgm:cxn modelId="{85D5DBD6-A33F-495C-9582-2C61B4E1284D}" srcId="{13F11B09-24F9-4447-8FB2-E8B5D2282600}" destId="{B625511C-7358-4281-81B5-4C58695495FC}" srcOrd="2" destOrd="0" parTransId="{8B2A8CF6-5EDB-4A8B-9E5F-A048E74EAAE3}" sibTransId="{60252AAE-925A-42D3-9F01-AE6997CF1123}"/>
    <dgm:cxn modelId="{87BD10DF-C655-409E-A495-58F6F12BD781}" type="presOf" srcId="{0897B710-A1CB-47A7-877E-4EF093C102F9}" destId="{F29E733D-86E4-41CA-A1B4-B1D055BBE560}" srcOrd="1" destOrd="0" presId="urn:microsoft.com/office/officeart/2005/8/layout/radial5"/>
    <dgm:cxn modelId="{9D39F7F3-50B9-4058-A376-E54B55023580}" type="presOf" srcId="{8694CF25-40E1-449B-85DD-82BD5B0BBE6D}" destId="{4866107A-CE43-4631-8ED4-49C042530E5E}" srcOrd="0" destOrd="0" presId="urn:microsoft.com/office/officeart/2005/8/layout/radial5"/>
    <dgm:cxn modelId="{D1C65AF7-23BF-45E5-A466-C8A4762F0399}" type="presOf" srcId="{62A7A5AA-AC99-4BC1-8C7F-DED33F265855}" destId="{26AB7BFE-B00D-45F5-A747-AE000EE5F410}" srcOrd="1" destOrd="0" presId="urn:microsoft.com/office/officeart/2005/8/layout/radial5"/>
    <dgm:cxn modelId="{4869025A-EA17-4933-A010-7DF7C14DD2D7}" type="presParOf" srcId="{4866107A-CE43-4631-8ED4-49C042530E5E}" destId="{3E20DC81-C879-4DA6-8C05-3500123195A5}" srcOrd="0" destOrd="0" presId="urn:microsoft.com/office/officeart/2005/8/layout/radial5"/>
    <dgm:cxn modelId="{2772D979-B553-4821-9899-A6A10BB551A7}" type="presParOf" srcId="{4866107A-CE43-4631-8ED4-49C042530E5E}" destId="{9B5790E7-0F70-4876-89E5-4F4AF71E7622}" srcOrd="1" destOrd="0" presId="urn:microsoft.com/office/officeart/2005/8/layout/radial5"/>
    <dgm:cxn modelId="{0E7E978F-911A-4823-86F7-131AE1436321}" type="presParOf" srcId="{9B5790E7-0F70-4876-89E5-4F4AF71E7622}" destId="{26AB7BFE-B00D-45F5-A747-AE000EE5F410}" srcOrd="0" destOrd="0" presId="urn:microsoft.com/office/officeart/2005/8/layout/radial5"/>
    <dgm:cxn modelId="{01B4AA74-B31B-43F9-95E2-186C1A21C536}" type="presParOf" srcId="{4866107A-CE43-4631-8ED4-49C042530E5E}" destId="{98F09938-5A35-4570-B086-8D4B787FF94D}" srcOrd="2" destOrd="0" presId="urn:microsoft.com/office/officeart/2005/8/layout/radial5"/>
    <dgm:cxn modelId="{DB315C96-E52E-46A2-82BC-0B7AD9EDD4A7}" type="presParOf" srcId="{4866107A-CE43-4631-8ED4-49C042530E5E}" destId="{4C9C6ACF-15B0-41FC-B8A3-A4C87B225F90}" srcOrd="3" destOrd="0" presId="urn:microsoft.com/office/officeart/2005/8/layout/radial5"/>
    <dgm:cxn modelId="{D7B5FB70-6C38-4A1A-AFB5-C23584D03817}" type="presParOf" srcId="{4C9C6ACF-15B0-41FC-B8A3-A4C87B225F90}" destId="{08DB0014-1EA0-4B26-84EA-5CC6913FFDA7}" srcOrd="0" destOrd="0" presId="urn:microsoft.com/office/officeart/2005/8/layout/radial5"/>
    <dgm:cxn modelId="{D2D845AE-6702-4AFC-8AFE-DC492DBC679C}" type="presParOf" srcId="{4866107A-CE43-4631-8ED4-49C042530E5E}" destId="{74B687C2-6CED-4591-9930-D24F31B97FA0}" srcOrd="4" destOrd="0" presId="urn:microsoft.com/office/officeart/2005/8/layout/radial5"/>
    <dgm:cxn modelId="{4EE8C8B4-6C92-4BF5-8C1A-905269FED901}" type="presParOf" srcId="{4866107A-CE43-4631-8ED4-49C042530E5E}" destId="{AE1EF7F1-72FB-4B1F-870F-6A8205586757}" srcOrd="5" destOrd="0" presId="urn:microsoft.com/office/officeart/2005/8/layout/radial5"/>
    <dgm:cxn modelId="{D591E0E1-1A34-4045-8201-600B04BF34E4}" type="presParOf" srcId="{AE1EF7F1-72FB-4B1F-870F-6A8205586757}" destId="{7BDB43DE-2733-4A3B-811B-A857616BB27D}" srcOrd="0" destOrd="0" presId="urn:microsoft.com/office/officeart/2005/8/layout/radial5"/>
    <dgm:cxn modelId="{2D2A039F-E17E-4D82-A32B-5EC937BEDE87}" type="presParOf" srcId="{4866107A-CE43-4631-8ED4-49C042530E5E}" destId="{676F518A-9972-47F8-AB34-02CA4FFBA9D3}" srcOrd="6" destOrd="0" presId="urn:microsoft.com/office/officeart/2005/8/layout/radial5"/>
    <dgm:cxn modelId="{5093A137-1E34-4DF1-B968-5776A12D6BB4}" type="presParOf" srcId="{4866107A-CE43-4631-8ED4-49C042530E5E}" destId="{7F3F996D-B2BA-4C58-8582-FF9A3541B91F}" srcOrd="7" destOrd="0" presId="urn:microsoft.com/office/officeart/2005/8/layout/radial5"/>
    <dgm:cxn modelId="{E2820FC7-F275-4181-80B7-850066770A13}" type="presParOf" srcId="{7F3F996D-B2BA-4C58-8582-FF9A3541B91F}" destId="{F29E733D-86E4-41CA-A1B4-B1D055BBE560}" srcOrd="0" destOrd="0" presId="urn:microsoft.com/office/officeart/2005/8/layout/radial5"/>
    <dgm:cxn modelId="{04D8BAE6-1063-40C4-A21D-AA66F4BEE975}" type="presParOf" srcId="{4866107A-CE43-4631-8ED4-49C042530E5E}" destId="{4BCF703C-492D-478B-8F60-CFC6E8D350B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94CF25-40E1-449B-85DD-82BD5B0BBE6D}" type="doc">
      <dgm:prSet loTypeId="urn:microsoft.com/office/officeart/2005/8/layout/radial5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CA51A3DA-D0B3-49DA-B822-59C685AD7CDB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US" sz="1800" b="1" dirty="0">
              <a:solidFill>
                <a:schemeClr val="bg1"/>
              </a:solidFill>
            </a:rPr>
            <a:t>Three types of linked lists</a:t>
          </a:r>
          <a:endParaRPr lang="en-US" sz="1800" b="0" dirty="0">
            <a:solidFill>
              <a:schemeClr val="bg1"/>
            </a:solidFill>
          </a:endParaRPr>
        </a:p>
      </dgm:t>
    </dgm:pt>
    <dgm:pt modelId="{6AB946E1-1772-4FF3-9C04-9FF0C53B0919}" type="parTrans" cxnId="{09F98D51-F902-4A6D-AACC-F7DB990CC457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FCECA374-8157-479C-8593-FF051DA7F1CE}" type="sibTrans" cxnId="{09F98D51-F902-4A6D-AACC-F7DB990CC457}">
      <dgm:prSet/>
      <dgm:spPr/>
      <dgm:t>
        <a:bodyPr/>
        <a:lstStyle/>
        <a:p>
          <a:endParaRPr lang="en-US"/>
        </a:p>
      </dgm:t>
    </dgm:pt>
    <dgm:pt modelId="{4866107A-CE43-4631-8ED4-49C042530E5E}" type="pres">
      <dgm:prSet presAssocID="{8694CF25-40E1-449B-85DD-82BD5B0BBE6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83977A-6470-4E0F-80EF-AF7536BDE428}" type="pres">
      <dgm:prSet presAssocID="{CA51A3DA-D0B3-49DA-B822-59C685AD7CDB}" presName="centerShape" presStyleLbl="node0" presStyleIdx="0" presStyleCnt="1" custScaleX="80102" custScaleY="66875" custLinFactNeighborX="-4632" custLinFactNeighborY="-674"/>
      <dgm:spPr>
        <a:prstGeom prst="roundRect">
          <a:avLst/>
        </a:prstGeom>
      </dgm:spPr>
    </dgm:pt>
  </dgm:ptLst>
  <dgm:cxnLst>
    <dgm:cxn modelId="{257AB047-0CFB-406D-AC92-E4F2BEB874CC}" type="presOf" srcId="{CA51A3DA-D0B3-49DA-B822-59C685AD7CDB}" destId="{BC83977A-6470-4E0F-80EF-AF7536BDE428}" srcOrd="0" destOrd="0" presId="urn:microsoft.com/office/officeart/2005/8/layout/radial5"/>
    <dgm:cxn modelId="{09F98D51-F902-4A6D-AACC-F7DB990CC457}" srcId="{8694CF25-40E1-449B-85DD-82BD5B0BBE6D}" destId="{CA51A3DA-D0B3-49DA-B822-59C685AD7CDB}" srcOrd="0" destOrd="0" parTransId="{6AB946E1-1772-4FF3-9C04-9FF0C53B0919}" sibTransId="{FCECA374-8157-479C-8593-FF051DA7F1CE}"/>
    <dgm:cxn modelId="{2DF3515A-4BC1-4F65-85CF-45A6A7BE1651}" type="presOf" srcId="{8694CF25-40E1-449B-85DD-82BD5B0BBE6D}" destId="{4866107A-CE43-4631-8ED4-49C042530E5E}" srcOrd="0" destOrd="0" presId="urn:microsoft.com/office/officeart/2005/8/layout/radial5"/>
    <dgm:cxn modelId="{D64EB050-8DF8-4D08-9F15-835CF57C1D86}" type="presParOf" srcId="{4866107A-CE43-4631-8ED4-49C042530E5E}" destId="{BC83977A-6470-4E0F-80EF-AF7536BDE428}" srcOrd="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0DC81-C879-4DA6-8C05-3500123195A5}">
      <dsp:nvSpPr>
        <dsp:cNvPr id="0" name=""/>
        <dsp:cNvSpPr/>
      </dsp:nvSpPr>
      <dsp:spPr>
        <a:xfrm>
          <a:off x="3465311" y="1895291"/>
          <a:ext cx="1829922" cy="1772032"/>
        </a:xfrm>
        <a:prstGeom prst="ellipse">
          <a:avLst/>
        </a:prstGeom>
        <a:solidFill>
          <a:schemeClr val="accent1"/>
        </a:solidFill>
        <a:ln w="47625" cap="flat" cmpd="dbl" algn="ctr">
          <a:solidFill>
            <a:schemeClr val="l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ernard MT Condensed" pitchFamily="18" charset="0"/>
            </a:rPr>
            <a:t>Linked List</a:t>
          </a:r>
        </a:p>
      </dsp:txBody>
      <dsp:txXfrm>
        <a:off x="3733297" y="2154799"/>
        <a:ext cx="1293950" cy="1253016"/>
      </dsp:txXfrm>
    </dsp:sp>
    <dsp:sp modelId="{9B5790E7-0F70-4876-89E5-4F4AF71E7622}">
      <dsp:nvSpPr>
        <dsp:cNvPr id="0" name=""/>
        <dsp:cNvSpPr/>
      </dsp:nvSpPr>
      <dsp:spPr>
        <a:xfrm rot="16138164">
          <a:off x="4246025" y="1411838"/>
          <a:ext cx="229081" cy="49753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 rot="10800000">
        <a:off x="4281005" y="1545702"/>
        <a:ext cx="160357" cy="298523"/>
      </dsp:txXfrm>
    </dsp:sp>
    <dsp:sp modelId="{98F09938-5A35-4570-B086-8D4B787FF94D}">
      <dsp:nvSpPr>
        <dsp:cNvPr id="0" name=""/>
        <dsp:cNvSpPr/>
      </dsp:nvSpPr>
      <dsp:spPr>
        <a:xfrm>
          <a:off x="3486147" y="0"/>
          <a:ext cx="1714507" cy="1463352"/>
        </a:xfrm>
        <a:prstGeom prst="flowChartAlternateProcess">
          <a:avLst/>
        </a:prstGeom>
        <a:solidFill>
          <a:schemeClr val="accent2">
            <a:tint val="50000"/>
          </a:schemeClr>
        </a:solidFill>
        <a:ln w="100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none" kern="1200" dirty="0">
              <a:solidFill>
                <a:schemeClr val="accent5">
                  <a:lumMod val="50000"/>
                </a:schemeClr>
              </a:solidFill>
            </a:rPr>
            <a:t>Another way to implement List ADT</a:t>
          </a:r>
        </a:p>
      </dsp:txBody>
      <dsp:txXfrm>
        <a:off x="3557581" y="71434"/>
        <a:ext cx="1571639" cy="1320484"/>
      </dsp:txXfrm>
    </dsp:sp>
    <dsp:sp modelId="{4C9C6ACF-15B0-41FC-B8A3-A4C87B225F90}">
      <dsp:nvSpPr>
        <dsp:cNvPr id="0" name=""/>
        <dsp:cNvSpPr/>
      </dsp:nvSpPr>
      <dsp:spPr>
        <a:xfrm rot="33588">
          <a:off x="5365433" y="2543419"/>
          <a:ext cx="217272" cy="49753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5365435" y="2642609"/>
        <a:ext cx="152090" cy="298523"/>
      </dsp:txXfrm>
    </dsp:sp>
    <dsp:sp modelId="{74B687C2-6CED-4591-9930-D24F31B97FA0}">
      <dsp:nvSpPr>
        <dsp:cNvPr id="0" name=""/>
        <dsp:cNvSpPr/>
      </dsp:nvSpPr>
      <dsp:spPr>
        <a:xfrm>
          <a:off x="5705076" y="2069994"/>
          <a:ext cx="1518637" cy="1463352"/>
        </a:xfrm>
        <a:prstGeom prst="flowChartAlternateProcess">
          <a:avLst/>
        </a:prstGeom>
        <a:solidFill>
          <a:schemeClr val="accent2">
            <a:tint val="50000"/>
          </a:schemeClr>
        </a:solidFill>
        <a:ln w="100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5">
                  <a:lumMod val="50000"/>
                </a:schemeClr>
              </a:solidFill>
            </a:rPr>
            <a:t>Consists of collection of nodes</a:t>
          </a:r>
        </a:p>
      </dsp:txBody>
      <dsp:txXfrm>
        <a:off x="5776510" y="2141428"/>
        <a:ext cx="1375769" cy="1320484"/>
      </dsp:txXfrm>
    </dsp:sp>
    <dsp:sp modelId="{AE1EF7F1-72FB-4B1F-870F-6A8205586757}">
      <dsp:nvSpPr>
        <dsp:cNvPr id="0" name=""/>
        <dsp:cNvSpPr/>
      </dsp:nvSpPr>
      <dsp:spPr>
        <a:xfrm rot="5473301">
          <a:off x="4242339" y="3662779"/>
          <a:ext cx="229144" cy="49753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 rot="10800000">
        <a:off x="4277443" y="3727923"/>
        <a:ext cx="160401" cy="298523"/>
      </dsp:txXfrm>
    </dsp:sp>
    <dsp:sp modelId="{676F518A-9972-47F8-AB34-02CA4FFBA9D3}">
      <dsp:nvSpPr>
        <dsp:cNvPr id="0" name=""/>
        <dsp:cNvSpPr/>
      </dsp:nvSpPr>
      <dsp:spPr>
        <a:xfrm>
          <a:off x="3479309" y="4099263"/>
          <a:ext cx="1714507" cy="1463352"/>
        </a:xfrm>
        <a:prstGeom prst="roundRect">
          <a:avLst/>
        </a:prstGeom>
        <a:solidFill>
          <a:schemeClr val="accent2">
            <a:tint val="50000"/>
          </a:schemeClr>
        </a:solidFill>
        <a:ln w="100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5">
                  <a:lumMod val="50000"/>
                </a:schemeClr>
              </a:solidFill>
            </a:rPr>
            <a:t>Each node consists of data and next</a:t>
          </a:r>
        </a:p>
      </dsp:txBody>
      <dsp:txXfrm>
        <a:off x="3550744" y="4170698"/>
        <a:ext cx="1571637" cy="1320482"/>
      </dsp:txXfrm>
    </dsp:sp>
    <dsp:sp modelId="{7F3F996D-B2BA-4C58-8582-FF9A3541B91F}">
      <dsp:nvSpPr>
        <dsp:cNvPr id="0" name=""/>
        <dsp:cNvSpPr/>
      </dsp:nvSpPr>
      <dsp:spPr>
        <a:xfrm rot="10882323">
          <a:off x="3129736" y="2505882"/>
          <a:ext cx="216667" cy="49753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 rot="10800000">
        <a:off x="3194727" y="2606168"/>
        <a:ext cx="151667" cy="298523"/>
      </dsp:txXfrm>
    </dsp:sp>
    <dsp:sp modelId="{4BCF703C-492D-478B-8F60-CFC6E8D350B9}">
      <dsp:nvSpPr>
        <dsp:cNvPr id="0" name=""/>
        <dsp:cNvSpPr/>
      </dsp:nvSpPr>
      <dsp:spPr>
        <a:xfrm>
          <a:off x="1391081" y="1997989"/>
          <a:ext cx="1666129" cy="1463352"/>
        </a:xfrm>
        <a:prstGeom prst="roundRect">
          <a:avLst/>
        </a:prstGeom>
        <a:solidFill>
          <a:schemeClr val="accent2">
            <a:tint val="50000"/>
          </a:schemeClr>
        </a:solidFill>
        <a:ln w="100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5">
                  <a:lumMod val="50000"/>
                </a:schemeClr>
              </a:solidFill>
            </a:rPr>
            <a:t>Three types of linked lists</a:t>
          </a:r>
        </a:p>
      </dsp:txBody>
      <dsp:txXfrm>
        <a:off x="1462516" y="2069424"/>
        <a:ext cx="1523259" cy="1320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3977A-6470-4E0F-80EF-AF7536BDE428}">
      <dsp:nvSpPr>
        <dsp:cNvPr id="0" name=""/>
        <dsp:cNvSpPr/>
      </dsp:nvSpPr>
      <dsp:spPr>
        <a:xfrm>
          <a:off x="285752" y="283092"/>
          <a:ext cx="1714557" cy="1431438"/>
        </a:xfrm>
        <a:prstGeom prst="roundRect">
          <a:avLst/>
        </a:prstGeom>
        <a:solidFill>
          <a:schemeClr val="accent1"/>
        </a:solidFill>
        <a:ln w="47625" cap="flat" cmpd="dbl" algn="ctr">
          <a:solidFill>
            <a:schemeClr val="l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</a:rPr>
            <a:t>Three types of linked lists</a:t>
          </a:r>
          <a:endParaRPr lang="en-US" sz="1800" b="0" kern="1200" dirty="0">
            <a:solidFill>
              <a:schemeClr val="bg1"/>
            </a:solidFill>
          </a:endParaRPr>
        </a:p>
      </dsp:txBody>
      <dsp:txXfrm>
        <a:off x="355629" y="352969"/>
        <a:ext cx="1574803" cy="1291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9176087-0CAF-4EDB-AE1A-B1E83F695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64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4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24391C8-5125-4EB1-AD74-E43152EC47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924A9E-03C0-48A0-A61A-70EB7D35F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65B9-5470-4B6D-BDF1-604BB5C2E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D3157C-3B3D-4865-B06E-3A630787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BABCCB-A2E3-4DCA-A636-8E11B7D1C2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7601CD7-99A4-4716-A23D-752EB6F24E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4B8EF34-2AE0-48F2-BDB3-7D3F94324D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FB5CF52-E012-4994-A332-74FC54B686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94CFA6-42CD-4AE4-9252-22F8266423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44214C-3454-46A8-B2B7-12FB69A75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9DBC8E-599E-4DA4-BF1F-79853D2A6B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E25B3CF-C3F8-434D-9086-C949258719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A331D8-B079-4CC7-BB69-E8CA2F8082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Monotype Corsiva" pitchFamily="66" charset="0"/>
              </a:rPr>
              <a:t>Linked List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ernard MT Condensed" pitchFamily="18" charset="0"/>
              </a:rPr>
              <a:t>List ADT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601CD7-99A4-4716-A23D-752EB6F24E5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686800" cy="16811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Implement as a class known as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LinkedList </a:t>
            </a:r>
            <a:r>
              <a:rPr lang="en-US" dirty="0"/>
              <a:t>(</a:t>
            </a:r>
            <a:r>
              <a:rPr lang="en-US" dirty="0" err="1"/>
              <a:t>pg</a:t>
            </a:r>
            <a:r>
              <a:rPr lang="en-US" dirty="0"/>
              <a:t> 34 - 36).</a:t>
            </a:r>
            <a:endParaRPr lang="en-US" b="1" dirty="0"/>
          </a:p>
          <a:p>
            <a:r>
              <a:rPr lang="en-US" dirty="0"/>
              <a:t>Must have the class:</a:t>
            </a:r>
          </a:p>
          <a:p>
            <a:pPr lvl="1"/>
            <a:r>
              <a:rPr lang="en-US" dirty="0"/>
              <a:t>Node (</a:t>
            </a:r>
            <a:r>
              <a:rPr lang="en-US" dirty="0" err="1"/>
              <a:t>pg</a:t>
            </a:r>
            <a:r>
              <a:rPr lang="en-US" dirty="0"/>
              <a:t> 32&amp;33)</a:t>
            </a:r>
          </a:p>
          <a:p>
            <a:pPr lvl="1"/>
            <a:r>
              <a:rPr lang="en-US" dirty="0" err="1">
                <a:effectLst/>
                <a:ea typeface="Calibri" panose="020F0502020204030204" pitchFamily="34" charset="0"/>
              </a:rPr>
              <a:t>EmptyListException</a:t>
            </a:r>
            <a:r>
              <a:rPr lang="en-US" dirty="0">
                <a:effectLst/>
                <a:ea typeface="Calibri" panose="020F0502020204030204" pitchFamily="34" charset="0"/>
              </a:rPr>
              <a:t> (</a:t>
            </a:r>
            <a:r>
              <a:rPr lang="en-US" dirty="0" err="1">
                <a:effectLst/>
                <a:ea typeface="Calibri" panose="020F0502020204030204" pitchFamily="34" charset="0"/>
              </a:rPr>
              <a:t>pg</a:t>
            </a:r>
            <a:r>
              <a:rPr lang="en-US" dirty="0">
                <a:effectLst/>
                <a:ea typeface="Calibri" panose="020F0502020204030204" pitchFamily="34" charset="0"/>
              </a:rPr>
              <a:t> 33)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686800" cy="1681162"/>
          </a:xfrm>
        </p:spPr>
        <p:txBody>
          <a:bodyPr>
            <a:normAutofit/>
          </a:bodyPr>
          <a:lstStyle/>
          <a:p>
            <a:r>
              <a:rPr lang="en-US" dirty="0"/>
              <a:t>Implement as a class known as LinkedList (</a:t>
            </a:r>
            <a:r>
              <a:rPr lang="en-US" dirty="0" err="1"/>
              <a:t>pg</a:t>
            </a:r>
            <a:r>
              <a:rPr lang="en-US" dirty="0"/>
              <a:t> 20) as follow.</a:t>
            </a: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en-US" dirty="0"/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228F3E-6BC4-441E-A2A2-EC25FE2216B8}"/>
              </a:ext>
            </a:extLst>
          </p:cNvPr>
          <p:cNvSpPr txBox="1"/>
          <p:nvPr/>
        </p:nvSpPr>
        <p:spPr>
          <a:xfrm>
            <a:off x="5453196" y="5256377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AB1A66F-43D9-4712-AEAA-25719ABBB161}"/>
              </a:ext>
            </a:extLst>
          </p:cNvPr>
          <p:cNvCxnSpPr/>
          <p:nvPr/>
        </p:nvCxnSpPr>
        <p:spPr bwMode="auto">
          <a:xfrm>
            <a:off x="6239014" y="6061969"/>
            <a:ext cx="1214446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C644715-C4BC-4189-B64C-2742448D588D}"/>
              </a:ext>
            </a:extLst>
          </p:cNvPr>
          <p:cNvSpPr txBox="1"/>
          <p:nvPr/>
        </p:nvSpPr>
        <p:spPr>
          <a:xfrm>
            <a:off x="5522862" y="579457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56EB37D-CA27-47B4-AA13-981F764BCA1F}"/>
              </a:ext>
            </a:extLst>
          </p:cNvPr>
          <p:cNvCxnSpPr/>
          <p:nvPr/>
        </p:nvCxnSpPr>
        <p:spPr bwMode="auto">
          <a:xfrm>
            <a:off x="6381890" y="5561903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CF21934-936A-4917-B4CD-2DADB379D667}"/>
              </a:ext>
            </a:extLst>
          </p:cNvPr>
          <p:cNvSpPr txBox="1"/>
          <p:nvPr/>
        </p:nvSpPr>
        <p:spPr>
          <a:xfrm>
            <a:off x="7596336" y="5776217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4A3B486B-B160-4168-B082-C919B1E06447}"/>
              </a:ext>
            </a:extLst>
          </p:cNvPr>
          <p:cNvSpPr txBox="1">
            <a:spLocks/>
          </p:cNvSpPr>
          <p:nvPr/>
        </p:nvSpPr>
        <p:spPr>
          <a:xfrm>
            <a:off x="345948" y="4449390"/>
            <a:ext cx="8686800" cy="16811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Then create a LinkedList object</a:t>
            </a:r>
            <a:endParaRPr lang="en-US" b="1" dirty="0"/>
          </a:p>
          <a:p>
            <a:pPr fontAlgn="auto">
              <a:spcAft>
                <a:spcPts val="0"/>
              </a:spcAft>
              <a:buFont typeface="Wingdings"/>
              <a:buNone/>
            </a:pPr>
            <a:r>
              <a:rPr lang="en-US" b="1" dirty="0"/>
              <a:t>	</a:t>
            </a:r>
            <a:r>
              <a:rPr lang="en-US" dirty="0"/>
              <a:t>	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9B2BDBE-3A9F-4921-9F9D-504EA0C5F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641767"/>
            <a:ext cx="4486901" cy="12193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8CDE60-3E35-4012-9403-DF753210B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358" y="5211667"/>
            <a:ext cx="2219635" cy="29531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57CFC9F-BB61-4085-B6A7-2847A27FAA2A}"/>
              </a:ext>
            </a:extLst>
          </p:cNvPr>
          <p:cNvSpPr txBox="1"/>
          <p:nvPr/>
        </p:nvSpPr>
        <p:spPr>
          <a:xfrm>
            <a:off x="5587522" y="6257140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C52840B-A865-454F-ADC7-F303A47F7E7B}"/>
              </a:ext>
            </a:extLst>
          </p:cNvPr>
          <p:cNvCxnSpPr>
            <a:cxnSpLocks/>
            <a:stCxn id="17" idx="3"/>
          </p:cNvCxnSpPr>
          <p:nvPr/>
        </p:nvCxnSpPr>
        <p:spPr bwMode="auto">
          <a:xfrm flipV="1">
            <a:off x="6948264" y="6215957"/>
            <a:ext cx="657596" cy="27201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8082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head = tail = new 	Node (data);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7334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4714884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28638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000636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DCB873-316D-49CD-A767-7D9097742AC8}"/>
              </a:ext>
            </a:extLst>
          </p:cNvPr>
          <p:cNvSpPr txBox="1"/>
          <p:nvPr/>
        </p:nvSpPr>
        <p:spPr>
          <a:xfrm>
            <a:off x="179512" y="328498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D90EB7-A650-49EE-B756-DF532F85842A}"/>
              </a:ext>
            </a:extLst>
          </p:cNvPr>
          <p:cNvCxnSpPr/>
          <p:nvPr/>
        </p:nvCxnSpPr>
        <p:spPr bwMode="auto">
          <a:xfrm>
            <a:off x="965330" y="4090576"/>
            <a:ext cx="1214446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4997E40-9B9A-41AC-AE89-7E970D1B3419}"/>
              </a:ext>
            </a:extLst>
          </p:cNvPr>
          <p:cNvSpPr txBox="1"/>
          <p:nvPr/>
        </p:nvSpPr>
        <p:spPr>
          <a:xfrm>
            <a:off x="249178" y="3823179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09FB510-6E7B-4837-A1D2-251F7BE01240}"/>
              </a:ext>
            </a:extLst>
          </p:cNvPr>
          <p:cNvCxnSpPr/>
          <p:nvPr/>
        </p:nvCxnSpPr>
        <p:spPr bwMode="auto">
          <a:xfrm>
            <a:off x="1108206" y="359051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4D00D46-1170-4148-B9F3-227103702107}"/>
              </a:ext>
            </a:extLst>
          </p:cNvPr>
          <p:cNvSpPr txBox="1"/>
          <p:nvPr/>
        </p:nvSpPr>
        <p:spPr>
          <a:xfrm>
            <a:off x="2322652" y="3804824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64F3E80-BC95-49B9-A9BF-E45F272022E4}"/>
              </a:ext>
            </a:extLst>
          </p:cNvPr>
          <p:cNvSpPr txBox="1"/>
          <p:nvPr/>
        </p:nvSpPr>
        <p:spPr>
          <a:xfrm>
            <a:off x="313838" y="4285747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787AD2E-9EE8-4B20-99F5-9BDB8F429092}"/>
              </a:ext>
            </a:extLst>
          </p:cNvPr>
          <p:cNvCxnSpPr>
            <a:cxnSpLocks/>
            <a:stCxn id="39" idx="3"/>
          </p:cNvCxnSpPr>
          <p:nvPr/>
        </p:nvCxnSpPr>
        <p:spPr bwMode="auto">
          <a:xfrm flipV="1">
            <a:off x="1674580" y="4244564"/>
            <a:ext cx="657596" cy="27201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 (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head = tail = new 	Node (data);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7334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4714884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28638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000636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8D5C2B-A4F5-49EE-B7E6-1A3C9D7FB5FA}"/>
              </a:ext>
            </a:extLst>
          </p:cNvPr>
          <p:cNvSpPr txBox="1"/>
          <p:nvPr/>
        </p:nvSpPr>
        <p:spPr>
          <a:xfrm>
            <a:off x="2332176" y="376050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07B0AD-4202-49D2-8F44-F11942B40B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330" y="4536287"/>
            <a:ext cx="3877216" cy="438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CB0C1B4-D22D-42B9-ADE4-F41B745F2ECA}"/>
              </a:ext>
            </a:extLst>
          </p:cNvPr>
          <p:cNvCxnSpPr/>
          <p:nvPr/>
        </p:nvCxnSpPr>
        <p:spPr bwMode="auto">
          <a:xfrm>
            <a:off x="965330" y="4090576"/>
            <a:ext cx="1214446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8CDB1C8-BCE9-46E3-8394-D2A1C870F684}"/>
              </a:ext>
            </a:extLst>
          </p:cNvPr>
          <p:cNvSpPr txBox="1"/>
          <p:nvPr/>
        </p:nvSpPr>
        <p:spPr>
          <a:xfrm>
            <a:off x="249178" y="3823179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79E1B95-06AB-4F7D-A9B5-2D5DB917A61D}"/>
              </a:ext>
            </a:extLst>
          </p:cNvPr>
          <p:cNvCxnSpPr/>
          <p:nvPr/>
        </p:nvCxnSpPr>
        <p:spPr bwMode="auto">
          <a:xfrm>
            <a:off x="1108206" y="359051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3D3E748B-8B97-4626-A549-C89476613442}"/>
              </a:ext>
            </a:extLst>
          </p:cNvPr>
          <p:cNvSpPr txBox="1"/>
          <p:nvPr/>
        </p:nvSpPr>
        <p:spPr>
          <a:xfrm>
            <a:off x="313838" y="4285747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C79ACFD-9057-4B07-9718-7C41B96ACC46}"/>
              </a:ext>
            </a:extLst>
          </p:cNvPr>
          <p:cNvCxnSpPr>
            <a:cxnSpLocks/>
            <a:stCxn id="31" idx="3"/>
          </p:cNvCxnSpPr>
          <p:nvPr/>
        </p:nvCxnSpPr>
        <p:spPr bwMode="auto">
          <a:xfrm flipV="1">
            <a:off x="1674580" y="4244564"/>
            <a:ext cx="657596" cy="27201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7BAF565-897A-42FE-A450-5C82C8BC93BE}"/>
              </a:ext>
            </a:extLst>
          </p:cNvPr>
          <p:cNvSpPr txBox="1"/>
          <p:nvPr/>
        </p:nvSpPr>
        <p:spPr>
          <a:xfrm>
            <a:off x="179512" y="328498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953C05D-27BD-4E71-9307-D833619ECC20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0961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178876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new Node (data);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7334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1142976" y="4988173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F90405D-1422-4C15-9F5F-F28E519D8A46}"/>
              </a:ext>
            </a:extLst>
          </p:cNvPr>
          <p:cNvSpPr txBox="1"/>
          <p:nvPr/>
        </p:nvSpPr>
        <p:spPr>
          <a:xfrm>
            <a:off x="1674873" y="5795972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D0A516-E81A-4FB7-96DE-93869140923B}"/>
              </a:ext>
            </a:extLst>
          </p:cNvPr>
          <p:cNvSpPr txBox="1"/>
          <p:nvPr/>
        </p:nvSpPr>
        <p:spPr>
          <a:xfrm>
            <a:off x="777165" y="5764997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B175C2-989F-48D2-9903-7643ADC68C02}"/>
              </a:ext>
            </a:extLst>
          </p:cNvPr>
          <p:cNvSpPr txBox="1"/>
          <p:nvPr/>
        </p:nvSpPr>
        <p:spPr>
          <a:xfrm>
            <a:off x="2332176" y="376050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D57C229-D3B2-4E1D-86EB-4BC4959D2E26}"/>
              </a:ext>
            </a:extLst>
          </p:cNvPr>
          <p:cNvCxnSpPr/>
          <p:nvPr/>
        </p:nvCxnSpPr>
        <p:spPr bwMode="auto">
          <a:xfrm>
            <a:off x="965330" y="4090576"/>
            <a:ext cx="1214446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996C288-5693-45F0-A2D6-C931F7610A6C}"/>
              </a:ext>
            </a:extLst>
          </p:cNvPr>
          <p:cNvSpPr txBox="1"/>
          <p:nvPr/>
        </p:nvSpPr>
        <p:spPr>
          <a:xfrm>
            <a:off x="249178" y="3823179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8855B64-8B03-421F-BA98-68366A194D69}"/>
              </a:ext>
            </a:extLst>
          </p:cNvPr>
          <p:cNvCxnSpPr/>
          <p:nvPr/>
        </p:nvCxnSpPr>
        <p:spPr bwMode="auto">
          <a:xfrm>
            <a:off x="1108206" y="359051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7210209-A9D1-4307-A5D0-5E3FE08FE589}"/>
              </a:ext>
            </a:extLst>
          </p:cNvPr>
          <p:cNvSpPr txBox="1"/>
          <p:nvPr/>
        </p:nvSpPr>
        <p:spPr>
          <a:xfrm>
            <a:off x="313838" y="4285747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311AE52-084F-4150-AA4A-1B8EB30CB997}"/>
              </a:ext>
            </a:extLst>
          </p:cNvPr>
          <p:cNvCxnSpPr>
            <a:cxnSpLocks/>
            <a:stCxn id="39" idx="3"/>
          </p:cNvCxnSpPr>
          <p:nvPr/>
        </p:nvCxnSpPr>
        <p:spPr bwMode="auto">
          <a:xfrm flipV="1">
            <a:off x="1674580" y="4244564"/>
            <a:ext cx="657596" cy="27201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B0F6F44-FC39-460F-B987-E359ACDCB20C}"/>
              </a:ext>
            </a:extLst>
          </p:cNvPr>
          <p:cNvSpPr txBox="1"/>
          <p:nvPr/>
        </p:nvSpPr>
        <p:spPr>
          <a:xfrm>
            <a:off x="179512" y="328498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DEB4C5E-7B00-4898-BD9F-589A37F75E1B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5CF02-86BD-43DB-90F5-E5C41756AEF3}"/>
              </a:ext>
            </a:extLst>
          </p:cNvPr>
          <p:cNvSpPr txBox="1"/>
          <p:nvPr/>
        </p:nvSpPr>
        <p:spPr>
          <a:xfrm>
            <a:off x="1943595" y="494354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8E7EA8-A9EB-444C-9195-DD59C3E21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4370" y="3295278"/>
            <a:ext cx="1781424" cy="11145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624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head = tail = 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7334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1142976" y="4444951"/>
            <a:ext cx="221708" cy="42420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1500166" y="4443063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1142976" y="4988173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1899217" y="4020865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628949" y="392694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FC2F96-FB30-4A07-9440-058FA5406710}"/>
              </a:ext>
            </a:extLst>
          </p:cNvPr>
          <p:cNvSpPr txBox="1"/>
          <p:nvPr/>
        </p:nvSpPr>
        <p:spPr>
          <a:xfrm>
            <a:off x="1943595" y="494354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829716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1142976" y="4444951"/>
            <a:ext cx="221708" cy="42420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1500166" y="4443063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1142976" y="4988173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1899217" y="4020865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628949" y="392694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FC2F96-FB30-4A07-9440-058FA5406710}"/>
              </a:ext>
            </a:extLst>
          </p:cNvPr>
          <p:cNvSpPr txBox="1"/>
          <p:nvPr/>
        </p:nvSpPr>
        <p:spPr>
          <a:xfrm>
            <a:off x="1943595" y="494354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715841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 (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1142976" y="4444951"/>
            <a:ext cx="221708" cy="42420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1500166" y="4443063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1142976" y="4988173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1899217" y="4020865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628949" y="392694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FC2F96-FB30-4A07-9440-058FA5406710}"/>
              </a:ext>
            </a:extLst>
          </p:cNvPr>
          <p:cNvSpPr txBox="1"/>
          <p:nvPr/>
        </p:nvSpPr>
        <p:spPr>
          <a:xfrm>
            <a:off x="1943595" y="494354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BCA309D-2E8A-426C-8AE7-A5E6703C9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330" y="4536287"/>
            <a:ext cx="3877216" cy="438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5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1142976" y="4444951"/>
            <a:ext cx="221708" cy="42420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1500166" y="4443063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1142976" y="4988173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1899217" y="4020865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628949" y="392694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FC2F96-FB30-4A07-9440-058FA5406710}"/>
              </a:ext>
            </a:extLst>
          </p:cNvPr>
          <p:cNvSpPr txBox="1"/>
          <p:nvPr/>
        </p:nvSpPr>
        <p:spPr>
          <a:xfrm>
            <a:off x="1943595" y="494354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012552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new Node </a:t>
            </a:r>
          </a:p>
          <a:p>
            <a:pPr eaLnBrk="0" hangingPunct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4293939" y="4811099"/>
            <a:ext cx="221708" cy="42420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6AB5242-401E-4276-B40A-88EE671A20BA}"/>
              </a:ext>
            </a:extLst>
          </p:cNvPr>
          <p:cNvSpPr txBox="1"/>
          <p:nvPr/>
        </p:nvSpPr>
        <p:spPr>
          <a:xfrm>
            <a:off x="2373364" y="6228020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DC0936-016B-4509-8B22-2406B0E8EB6E}"/>
              </a:ext>
            </a:extLst>
          </p:cNvPr>
          <p:cNvSpPr txBox="1"/>
          <p:nvPr/>
        </p:nvSpPr>
        <p:spPr>
          <a:xfrm>
            <a:off x="1547664" y="6197045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6255E3-6B70-43AA-B371-7E5DFF48C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352" y="3083252"/>
            <a:ext cx="3419952" cy="12098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167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28600" y="980728"/>
          <a:ext cx="8686800" cy="5562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head =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new Node </a:t>
            </a:r>
          </a:p>
          <a:p>
            <a:pPr eaLnBrk="0" hangingPunct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00298" y="4811099"/>
            <a:ext cx="1793641" cy="4985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6AB5242-401E-4276-B40A-88EE671A20BA}"/>
              </a:ext>
            </a:extLst>
          </p:cNvPr>
          <p:cNvSpPr txBox="1"/>
          <p:nvPr/>
        </p:nvSpPr>
        <p:spPr>
          <a:xfrm>
            <a:off x="2373364" y="6228020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DC0936-016B-4509-8B22-2406B0E8EB6E}"/>
              </a:ext>
            </a:extLst>
          </p:cNvPr>
          <p:cNvSpPr txBox="1"/>
          <p:nvPr/>
        </p:nvSpPr>
        <p:spPr>
          <a:xfrm>
            <a:off x="1547664" y="6197045"/>
            <a:ext cx="132804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814985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00298" y="4811099"/>
            <a:ext cx="1793641" cy="4985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03210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 (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00298" y="4811099"/>
            <a:ext cx="1793641" cy="4985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D89C8E5F-F4B2-41A6-BA9C-10F799D86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840" y="3508751"/>
            <a:ext cx="3877216" cy="438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02245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new Node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00298" y="4811099"/>
            <a:ext cx="1793641" cy="4985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6383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head =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new Node </a:t>
            </a:r>
          </a:p>
          <a:p>
            <a:pPr eaLnBrk="0" hangingPunct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24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00298" y="4811099"/>
            <a:ext cx="1793641" cy="4985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pic>
        <p:nvPicPr>
          <p:cNvPr id="57" name="Picture 56">
            <a:extLst>
              <a:ext uri="{FF2B5EF4-FFF2-40B4-BE49-F238E27FC236}">
                <a16:creationId xmlns:a16="http://schemas.microsoft.com/office/drawing/2014/main" id="{F4907B08-9ECF-42C9-AA74-82BBCB2B1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352" y="3083252"/>
            <a:ext cx="3419952" cy="12098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8146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insertAtFront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head = new Node </a:t>
            </a:r>
          </a:p>
          <a:p>
            <a:pPr eaLnBrk="0" hangingPunct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(data, head);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(1)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FrontList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81799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tail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Node(data);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332656"/>
            <a:ext cx="3786214" cy="84770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48432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 (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else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tail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Node(data);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27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pic>
        <p:nvPicPr>
          <p:cNvPr id="46" name="Picture 45">
            <a:extLst>
              <a:ext uri="{FF2B5EF4-FFF2-40B4-BE49-F238E27FC236}">
                <a16:creationId xmlns:a16="http://schemas.microsoft.com/office/drawing/2014/main" id="{76EEDF4B-CBC6-492D-9116-EDF65C0D0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840" y="3508751"/>
            <a:ext cx="3877216" cy="438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7" name="Title 5">
            <a:extLst>
              <a:ext uri="{FF2B5EF4-FFF2-40B4-BE49-F238E27FC236}">
                <a16:creationId xmlns:a16="http://schemas.microsoft.com/office/drawing/2014/main" id="{DC5CF7BB-1E7E-46F7-9998-CC08E8ED5215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3786214" cy="847708"/>
          </a:xfrm>
          <a:prstGeom prst="rect">
            <a:avLst/>
          </a:prstGeom>
        </p:spPr>
        <p:txBody>
          <a:bodyPr vert="horz" anchor="ctr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5589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tail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Node(data);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28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32040B-AD79-4E7A-A3E6-F127113D0F6D}"/>
              </a:ext>
            </a:extLst>
          </p:cNvPr>
          <p:cNvGrpSpPr/>
          <p:nvPr/>
        </p:nvGrpSpPr>
        <p:grpSpPr>
          <a:xfrm>
            <a:off x="4293939" y="5309689"/>
            <a:ext cx="1483802" cy="830997"/>
            <a:chOff x="1142976" y="4943541"/>
            <a:chExt cx="1483802" cy="830997"/>
          </a:xfrm>
        </p:grpSpPr>
        <p:grpSp>
          <p:nvGrpSpPr>
            <p:cNvPr id="30" name="Group 26">
              <a:extLst>
                <a:ext uri="{FF2B5EF4-FFF2-40B4-BE49-F238E27FC236}">
                  <a16:creationId xmlns:a16="http://schemas.microsoft.com/office/drawing/2014/main" id="{ED6BE3C6-D36D-49FA-A5E3-3848E8EB722A}"/>
                </a:ext>
              </a:extLst>
            </p:cNvPr>
            <p:cNvGrpSpPr/>
            <p:nvPr/>
          </p:nvGrpSpPr>
          <p:grpSpPr>
            <a:xfrm>
              <a:off x="1142976" y="4988173"/>
              <a:ext cx="1483802" cy="714380"/>
              <a:chOff x="1357290" y="2928934"/>
              <a:chExt cx="1912430" cy="928694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0BADAB6-ED5A-4250-8170-836C259A9869}"/>
                  </a:ext>
                </a:extLst>
              </p:cNvPr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29B3850-EB96-4F77-8AF1-AC2CAE3B7205}"/>
                    </a:ext>
                  </a:extLst>
                </p:cNvPr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C24553C5-7953-4741-BD57-CBD10E61694C}"/>
                    </a:ext>
                  </a:extLst>
                </p:cNvPr>
                <p:cNvCxnSpPr>
                  <a:stCxn id="33" idx="0"/>
                  <a:endCxn id="3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39CBC8-349F-4C8D-97E6-51DB2A20A8FB}"/>
                  </a:ext>
                </a:extLst>
              </p:cNvPr>
              <p:cNvSpPr txBox="1"/>
              <p:nvPr/>
            </p:nvSpPr>
            <p:spPr>
              <a:xfrm>
                <a:off x="1643042" y="3143248"/>
                <a:ext cx="521062" cy="6001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0FC2F96-FB30-4A07-9440-058FA5406710}"/>
                </a:ext>
              </a:extLst>
            </p:cNvPr>
            <p:cNvSpPr txBox="1"/>
            <p:nvPr/>
          </p:nvSpPr>
          <p:spPr>
            <a:xfrm>
              <a:off x="1943595" y="4943541"/>
              <a:ext cx="64294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X</a:t>
              </a:r>
              <a:endParaRPr lang="en-MY" sz="4800" b="1" dirty="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7" name="Title 5">
            <a:extLst>
              <a:ext uri="{FF2B5EF4-FFF2-40B4-BE49-F238E27FC236}">
                <a16:creationId xmlns:a16="http://schemas.microsoft.com/office/drawing/2014/main" id="{15670FCB-1047-4E9E-910E-014DA3E54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333375"/>
            <a:ext cx="3786187" cy="8477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167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tail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Node(data);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29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10FC2F96-FB30-4A07-9440-058FA5406710}"/>
              </a:ext>
            </a:extLst>
          </p:cNvPr>
          <p:cNvSpPr txBox="1"/>
          <p:nvPr/>
        </p:nvSpPr>
        <p:spPr>
          <a:xfrm>
            <a:off x="5094558" y="5309689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9348E5BF-86B6-4F75-9AC0-497B51540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200" y="3320318"/>
            <a:ext cx="1781424" cy="11145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1" name="Title 5">
            <a:extLst>
              <a:ext uri="{FF2B5EF4-FFF2-40B4-BE49-F238E27FC236}">
                <a16:creationId xmlns:a16="http://schemas.microsoft.com/office/drawing/2014/main" id="{23AA3725-1C32-49CD-B7E6-96526205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333375"/>
            <a:ext cx="3786187" cy="8477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62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9" name="Text Placeholder 5"/>
          <p:cNvSpPr txBox="1">
            <a:spLocks/>
          </p:cNvSpPr>
          <p:nvPr/>
        </p:nvSpPr>
        <p:spPr bwMode="auto">
          <a:xfrm>
            <a:off x="0" y="3293294"/>
            <a:ext cx="4040188" cy="639762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Bernard MT Condensed" pitchFamily="18" charset="0"/>
              </a:rPr>
              <a:t>Array List</a:t>
            </a:r>
          </a:p>
        </p:txBody>
      </p:sp>
      <p:sp>
        <p:nvSpPr>
          <p:cNvPr id="30" name="Text Placeholder 7"/>
          <p:cNvSpPr txBox="1">
            <a:spLocks/>
          </p:cNvSpPr>
          <p:nvPr/>
        </p:nvSpPr>
        <p:spPr>
          <a:xfrm>
            <a:off x="4499992" y="3356992"/>
            <a:ext cx="4041775" cy="63976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Bernard MT Condensed" pitchFamily="18" charset="0"/>
              </a:rPr>
              <a:t>Linked List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467544" y="4149080"/>
          <a:ext cx="3505200" cy="457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  <a:endParaRPr lang="en-US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endParaRPr lang="en-US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  <a:endParaRPr lang="en-US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  <a:endParaRPr lang="en-US" sz="2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5004048" y="4077072"/>
            <a:ext cx="3200400" cy="2138065"/>
            <a:chOff x="5105400" y="4191000"/>
            <a:chExt cx="3200400" cy="2138065"/>
          </a:xfrm>
          <a:solidFill>
            <a:schemeClr val="bg1"/>
          </a:solidFill>
        </p:grpSpPr>
        <p:grpSp>
          <p:nvGrpSpPr>
            <p:cNvPr id="33" name="Group 13"/>
            <p:cNvGrpSpPr/>
            <p:nvPr/>
          </p:nvGrpSpPr>
          <p:grpSpPr>
            <a:xfrm>
              <a:off x="5105400" y="4191000"/>
              <a:ext cx="1143000" cy="381000"/>
              <a:chOff x="5334000" y="4114800"/>
              <a:chExt cx="1143000" cy="381000"/>
            </a:xfrm>
            <a:grpFill/>
          </p:grpSpPr>
          <p:sp>
            <p:nvSpPr>
              <p:cNvPr id="50" name="Rectangle 49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51" name="Straight Connector 50"/>
              <p:cNvCxnSpPr>
                <a:stCxn id="50" idx="0"/>
                <a:endCxn id="50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14"/>
            <p:cNvGrpSpPr/>
            <p:nvPr/>
          </p:nvGrpSpPr>
          <p:grpSpPr>
            <a:xfrm>
              <a:off x="6705600" y="4191000"/>
              <a:ext cx="1143000" cy="381000"/>
              <a:chOff x="5334000" y="4114800"/>
              <a:chExt cx="1143000" cy="381000"/>
            </a:xfrm>
            <a:grpFill/>
          </p:grpSpPr>
          <p:sp>
            <p:nvSpPr>
              <p:cNvPr id="48" name="Rectangle 4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49" name="Straight Connector 48"/>
              <p:cNvCxnSpPr>
                <a:stCxn id="48" idx="0"/>
                <a:endCxn id="4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17"/>
            <p:cNvGrpSpPr/>
            <p:nvPr/>
          </p:nvGrpSpPr>
          <p:grpSpPr>
            <a:xfrm>
              <a:off x="5715000" y="5105400"/>
              <a:ext cx="1143000" cy="381000"/>
              <a:chOff x="5334000" y="4114800"/>
              <a:chExt cx="1143000" cy="381000"/>
            </a:xfrm>
            <a:grpFill/>
          </p:grpSpPr>
          <p:sp>
            <p:nvSpPr>
              <p:cNvPr id="46" name="Rectangle 45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47" name="Straight Connector 46"/>
              <p:cNvCxnSpPr>
                <a:stCxn id="46" idx="0"/>
                <a:endCxn id="46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20"/>
            <p:cNvGrpSpPr/>
            <p:nvPr/>
          </p:nvGrpSpPr>
          <p:grpSpPr>
            <a:xfrm>
              <a:off x="7162800" y="5867400"/>
              <a:ext cx="1143000" cy="381000"/>
              <a:chOff x="5334000" y="4114800"/>
              <a:chExt cx="1143000" cy="381000"/>
            </a:xfrm>
            <a:grpFill/>
          </p:grpSpPr>
          <p:sp>
            <p:nvSpPr>
              <p:cNvPr id="44" name="Rectangle 43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45" name="Straight Connector 44"/>
              <p:cNvCxnSpPr>
                <a:stCxn id="44" idx="0"/>
                <a:endCxn id="4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Elbow Connector 30"/>
            <p:cNvCxnSpPr>
              <a:stCxn id="48" idx="3"/>
              <a:endCxn id="46" idx="1"/>
            </p:cNvCxnSpPr>
            <p:nvPr/>
          </p:nvCxnSpPr>
          <p:spPr>
            <a:xfrm flipH="1">
              <a:off x="5715000" y="4381500"/>
              <a:ext cx="2133600" cy="914400"/>
            </a:xfrm>
            <a:prstGeom prst="bentConnector5">
              <a:avLst>
                <a:gd name="adj1" fmla="val -10714"/>
                <a:gd name="adj2" fmla="val 50000"/>
                <a:gd name="adj3" fmla="val 110714"/>
              </a:avLst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lbow Connector 37"/>
            <p:cNvCxnSpPr>
              <a:stCxn id="46" idx="3"/>
              <a:endCxn id="44" idx="1"/>
            </p:cNvCxnSpPr>
            <p:nvPr/>
          </p:nvCxnSpPr>
          <p:spPr>
            <a:xfrm>
              <a:off x="6858000" y="5295900"/>
              <a:ext cx="304800" cy="762000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>
              <a:stCxn id="50" idx="3"/>
              <a:endCxn id="48" idx="1"/>
            </p:cNvCxnSpPr>
            <p:nvPr/>
          </p:nvCxnSpPr>
          <p:spPr>
            <a:xfrm>
              <a:off x="6248400" y="4381500"/>
              <a:ext cx="457200" cy="1588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257800" y="4191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1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867400" y="51054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58000" y="4191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315200" y="58674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7</a:t>
              </a:r>
            </a:p>
          </p:txBody>
        </p:sp>
      </p:grp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67544" y="1628800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231775">
              <a:buFont typeface="Wingdings" pitchFamily="2" charset="2"/>
              <a:buChar char="q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Another way to implement List ADT</a:t>
            </a:r>
          </a:p>
          <a:p>
            <a:endParaRPr lang="en-US" sz="2000" dirty="0"/>
          </a:p>
        </p:txBody>
      </p:sp>
      <p:cxnSp>
        <p:nvCxnSpPr>
          <p:cNvPr id="59" name="Shape 58"/>
          <p:cNvCxnSpPr>
            <a:stCxn id="55" idx="3"/>
            <a:endCxn id="30" idx="0"/>
          </p:cNvCxnSpPr>
          <p:nvPr/>
        </p:nvCxnSpPr>
        <p:spPr>
          <a:xfrm>
            <a:off x="4499992" y="2136632"/>
            <a:ext cx="2020888" cy="122036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tail =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Node(data);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30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 flipH="1">
            <a:off x="4651129" y="4809211"/>
            <a:ext cx="607223" cy="42609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A35673B-A5FB-4CCD-8647-C3B56E5FE489}"/>
              </a:ext>
            </a:extLst>
          </p:cNvPr>
          <p:cNvSpPr txBox="1"/>
          <p:nvPr/>
        </p:nvSpPr>
        <p:spPr>
          <a:xfrm>
            <a:off x="856050" y="5431646"/>
            <a:ext cx="12073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link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A427F-B134-4819-B98A-ED48C22903AD}"/>
              </a:ext>
            </a:extLst>
          </p:cNvPr>
          <p:cNvSpPr txBox="1"/>
          <p:nvPr/>
        </p:nvSpPr>
        <p:spPr>
          <a:xfrm>
            <a:off x="30350" y="5400671"/>
            <a:ext cx="1207313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Bernard MT Condensed" pitchFamily="18" charset="0"/>
              </a:rPr>
              <a:t>data</a:t>
            </a:r>
          </a:p>
        </p:txBody>
      </p: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3" name="Title 5">
            <a:extLst>
              <a:ext uri="{FF2B5EF4-FFF2-40B4-BE49-F238E27FC236}">
                <a16:creationId xmlns:a16="http://schemas.microsoft.com/office/drawing/2014/main" id="{679C56B9-B391-4A6A-A71D-D619A8F30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333375"/>
            <a:ext cx="3786187" cy="8477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7744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tail =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Node(data);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2" name="Title 5">
            <a:extLst>
              <a:ext uri="{FF2B5EF4-FFF2-40B4-BE49-F238E27FC236}">
                <a16:creationId xmlns:a16="http://schemas.microsoft.com/office/drawing/2014/main" id="{624EDC83-3BE9-4E97-B22B-7D3EE246F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333375"/>
            <a:ext cx="3786187" cy="8477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6371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7620" y="906785"/>
            <a:ext cx="5286380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public void 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insertAtBack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(Object data)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{</a:t>
            </a:r>
            <a:endParaRPr lang="en-US" dirty="0">
              <a:latin typeface="Arial" pitchFamily="34" charset="0"/>
            </a:endParaRPr>
          </a:p>
          <a:p>
            <a:pPr lvl="0"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if (</a:t>
            </a:r>
            <a:r>
              <a:rPr lang="en-US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isEmpty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())</a:t>
            </a:r>
            <a:endParaRPr lang="en-US" dirty="0"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		 head = tail = new Node (data);        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else</a:t>
            </a:r>
            <a:endParaRPr lang="en-US" dirty="0">
              <a:solidFill>
                <a:srgbClr val="FF0000"/>
              </a:solidFill>
              <a:latin typeface="Arial" pitchFamily="34" charset="0"/>
            </a:endParaRP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tail =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tail.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link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		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new Node(data);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eaLnBrk="0" hangingPunct="0"/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}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786058"/>
            <a:ext cx="320922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32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1368993" y="2252250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Title 5">
            <a:extLst>
              <a:ext uri="{FF2B5EF4-FFF2-40B4-BE49-F238E27FC236}">
                <a16:creationId xmlns:a16="http://schemas.microsoft.com/office/drawing/2014/main" id="{23DE3235-C655-4316-A5B7-0A6B4D37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333375"/>
            <a:ext cx="3786187" cy="8477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</a:rPr>
              <a:t>Data Insertion (2) 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 At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>BackList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64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33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Node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itle 5">
            <a:extLst>
              <a:ext uri="{FF2B5EF4-FFF2-40B4-BE49-F238E27FC236}">
                <a16:creationId xmlns:a16="http://schemas.microsoft.com/office/drawing/2014/main" id="{ADECD670-7F8B-4E12-80D2-249242AB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82" y="332656"/>
            <a:ext cx="2557518" cy="847708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3200" dirty="0">
                <a:latin typeface="Monotype Corsiva" pitchFamily="66" charset="0"/>
              </a:rPr>
              <a:t>Data Removal :</a:t>
            </a:r>
            <a:br>
              <a:rPr lang="en-US" sz="3200" dirty="0">
                <a:latin typeface="Bernard MT Condensed" pitchFamily="18" charset="0"/>
              </a:rPr>
            </a:br>
            <a:r>
              <a:rPr lang="en-US" sz="3200" dirty="0">
                <a:latin typeface="Bernard MT Condensed" pitchFamily="18" charset="0"/>
              </a:rPr>
              <a:t> </a:t>
            </a:r>
            <a:r>
              <a:rPr lang="en-US" sz="3200" dirty="0">
                <a:latin typeface="Cambria" pitchFamily="18" charset="0"/>
              </a:rPr>
              <a:t>From Front</a:t>
            </a:r>
          </a:p>
        </p:txBody>
      </p:sp>
    </p:spTree>
    <p:extLst>
      <p:ext uri="{BB962C8B-B14F-4D97-AF65-F5344CB8AC3E}">
        <p14:creationId xmlns:p14="http://schemas.microsoft.com/office/powerpoint/2010/main" val="30175907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34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3317509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3291651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3522484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Node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C0E5E8-03F1-4246-8EDA-636D3232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0" name="Title 5">
            <a:extLst>
              <a:ext uri="{FF2B5EF4-FFF2-40B4-BE49-F238E27FC236}">
                <a16:creationId xmlns:a16="http://schemas.microsoft.com/office/drawing/2014/main" id="{ADF56017-918E-4888-9659-AE96D24FEE0D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9851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35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d =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Node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id="{38D58686-8889-46CD-8B70-17FE85B13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0" name="Title 5">
            <a:extLst>
              <a:ext uri="{FF2B5EF4-FFF2-40B4-BE49-F238E27FC236}">
                <a16:creationId xmlns:a16="http://schemas.microsoft.com/office/drawing/2014/main" id="{884C929D-4DC7-4207-BE42-8F66D90ED00A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49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36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(head ==tail)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Node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D4F32C1D-4DB7-4625-AE9B-349302DBF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0" name="Title 5">
            <a:extLst>
              <a:ext uri="{FF2B5EF4-FFF2-40B4-BE49-F238E27FC236}">
                <a16:creationId xmlns:a16="http://schemas.microsoft.com/office/drawing/2014/main" id="{F4A523A5-84DE-4526-A0FB-BEE9714A6349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118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Node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1022244E-8A12-4763-B510-C2127ACBF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0" name="Title 5">
            <a:extLst>
              <a:ext uri="{FF2B5EF4-FFF2-40B4-BE49-F238E27FC236}">
                <a16:creationId xmlns:a16="http://schemas.microsoft.com/office/drawing/2014/main" id="{5AF0BD6B-298E-446E-A09F-FEE29658A206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723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38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1947070" y="4581128"/>
            <a:ext cx="1688826" cy="22808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Node </a:t>
            </a:r>
            <a:r>
              <a:rPr lang="en-US" sz="14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6FDA564-BBF3-41A2-9244-62C95F0E1A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246300" y="3107282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AB2C6DE-744B-4DDA-9972-006C63270327}"/>
              </a:ext>
            </a:extLst>
          </p:cNvPr>
          <p:cNvSpPr txBox="1"/>
          <p:nvPr/>
        </p:nvSpPr>
        <p:spPr>
          <a:xfrm>
            <a:off x="2547429" y="2678384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98DFFF9-B99A-4A6A-8C6D-BBEFC3BC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3" name="Title 5">
            <a:extLst>
              <a:ext uri="{FF2B5EF4-FFF2-40B4-BE49-F238E27FC236}">
                <a16:creationId xmlns:a16="http://schemas.microsoft.com/office/drawing/2014/main" id="{5E7EE7DA-2312-44DE-BB7A-7AF90E36D73F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77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39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428860" y="4581128"/>
            <a:ext cx="1207036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C16734-F6BB-41A9-94E2-F42ACD0A07BD}"/>
              </a:ext>
            </a:extLst>
          </p:cNvPr>
          <p:cNvCxnSpPr>
            <a:cxnSpLocks/>
          </p:cNvCxnSpPr>
          <p:nvPr/>
        </p:nvCxnSpPr>
        <p:spPr bwMode="auto">
          <a:xfrm>
            <a:off x="1522572" y="4985278"/>
            <a:ext cx="366793" cy="85029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Node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 = </a:t>
            </a:r>
            <a:r>
              <a:rPr lang="en-US" sz="14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6FDA564-BBF3-41A2-9244-62C95F0E1A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246300" y="3107282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AB2C6DE-744B-4DDA-9972-006C63270327}"/>
              </a:ext>
            </a:extLst>
          </p:cNvPr>
          <p:cNvSpPr txBox="1"/>
          <p:nvPr/>
        </p:nvSpPr>
        <p:spPr>
          <a:xfrm>
            <a:off x="2547429" y="2678384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6D04DF-9186-46C4-9704-289B64D92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3" name="Title 5">
            <a:extLst>
              <a:ext uri="{FF2B5EF4-FFF2-40B4-BE49-F238E27FC236}">
                <a16:creationId xmlns:a16="http://schemas.microsoft.com/office/drawing/2014/main" id="{317B7D64-3B59-43BD-8C32-A0E26AAD1009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62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3419872" y="1844824"/>
            <a:ext cx="3700466" cy="4143404"/>
            <a:chOff x="1000100" y="2071678"/>
            <a:chExt cx="3700466" cy="4143404"/>
          </a:xfrm>
        </p:grpSpPr>
        <p:sp>
          <p:nvSpPr>
            <p:cNvPr id="30" name="Text Placeholder 7"/>
            <p:cNvSpPr txBox="1">
              <a:spLocks/>
            </p:cNvSpPr>
            <p:nvPr/>
          </p:nvSpPr>
          <p:spPr>
            <a:xfrm>
              <a:off x="2214546" y="2071678"/>
              <a:ext cx="1714512" cy="642942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5047"/>
                </a:buClr>
                <a:buSzPct val="75000"/>
                <a:tabLst/>
                <a:defRPr/>
              </a:pPr>
              <a:r>
                <a:rPr kumimoji="1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Bernard MT Condensed" pitchFamily="18" charset="0"/>
                </a:rPr>
                <a:t>node</a:t>
              </a: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500166" y="3500438"/>
              <a:ext cx="3200400" cy="2138065"/>
              <a:chOff x="5105400" y="4191000"/>
              <a:chExt cx="3200400" cy="2138065"/>
            </a:xfrm>
            <a:solidFill>
              <a:schemeClr val="bg1"/>
            </a:solidFill>
          </p:grpSpPr>
          <p:grpSp>
            <p:nvGrpSpPr>
              <p:cNvPr id="32" name="Group 13"/>
              <p:cNvGrpSpPr/>
              <p:nvPr/>
            </p:nvGrpSpPr>
            <p:grpSpPr>
              <a:xfrm>
                <a:off x="5105400" y="4191000"/>
                <a:ext cx="1143000" cy="381000"/>
                <a:chOff x="5334000" y="4114800"/>
                <a:chExt cx="1143000" cy="381000"/>
              </a:xfrm>
              <a:grpFill/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50" name="Straight Connector 49"/>
                <p:cNvCxnSpPr>
                  <a:stCxn id="49" idx="0"/>
                  <a:endCxn id="49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oup 14"/>
              <p:cNvGrpSpPr/>
              <p:nvPr/>
            </p:nvGrpSpPr>
            <p:grpSpPr>
              <a:xfrm>
                <a:off x="6705600" y="4191000"/>
                <a:ext cx="1143000" cy="381000"/>
                <a:chOff x="5334000" y="4114800"/>
                <a:chExt cx="1143000" cy="381000"/>
              </a:xfrm>
              <a:grpFill/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48" name="Straight Connector 47"/>
                <p:cNvCxnSpPr>
                  <a:stCxn id="47" idx="0"/>
                  <a:endCxn id="47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17"/>
              <p:cNvGrpSpPr/>
              <p:nvPr/>
            </p:nvGrpSpPr>
            <p:grpSpPr>
              <a:xfrm>
                <a:off x="5715000" y="5105400"/>
                <a:ext cx="1143000" cy="381000"/>
                <a:chOff x="5334000" y="4114800"/>
                <a:chExt cx="1143000" cy="381000"/>
              </a:xfrm>
              <a:grpFill/>
            </p:grpSpPr>
            <p:sp>
              <p:nvSpPr>
                <p:cNvPr id="45" name="Rectangle 44"/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46" name="Straight Connector 45"/>
                <p:cNvCxnSpPr>
                  <a:stCxn id="45" idx="0"/>
                  <a:endCxn id="45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20"/>
              <p:cNvGrpSpPr/>
              <p:nvPr/>
            </p:nvGrpSpPr>
            <p:grpSpPr>
              <a:xfrm>
                <a:off x="7162800" y="5867400"/>
                <a:ext cx="1143000" cy="381000"/>
                <a:chOff x="5334000" y="4114800"/>
                <a:chExt cx="1143000" cy="381000"/>
              </a:xfrm>
              <a:grpFill/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44" name="Straight Connector 43"/>
                <p:cNvCxnSpPr>
                  <a:stCxn id="43" idx="0"/>
                  <a:endCxn id="43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Elbow Connector 30"/>
              <p:cNvCxnSpPr>
                <a:stCxn id="47" idx="3"/>
                <a:endCxn id="45" idx="1"/>
              </p:cNvCxnSpPr>
              <p:nvPr/>
            </p:nvCxnSpPr>
            <p:spPr>
              <a:xfrm flipH="1">
                <a:off x="5715000" y="4381500"/>
                <a:ext cx="2133600" cy="914400"/>
              </a:xfrm>
              <a:prstGeom prst="bentConnector5">
                <a:avLst>
                  <a:gd name="adj1" fmla="val -10714"/>
                  <a:gd name="adj2" fmla="val 50000"/>
                  <a:gd name="adj3" fmla="val 110714"/>
                </a:avLst>
              </a:prstGeom>
              <a:grpFill/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lbow Connector 36"/>
              <p:cNvCxnSpPr>
                <a:stCxn id="45" idx="3"/>
                <a:endCxn id="43" idx="1"/>
              </p:cNvCxnSpPr>
              <p:nvPr/>
            </p:nvCxnSpPr>
            <p:spPr>
              <a:xfrm>
                <a:off x="6858000" y="5295900"/>
                <a:ext cx="304800" cy="762000"/>
              </a:xfrm>
              <a:prstGeom prst="bentConnector3">
                <a:avLst>
                  <a:gd name="adj1" fmla="val 50000"/>
                </a:avLst>
              </a:prstGeom>
              <a:grpFill/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Elbow Connector 37"/>
              <p:cNvCxnSpPr>
                <a:stCxn id="49" idx="3"/>
                <a:endCxn id="47" idx="1"/>
              </p:cNvCxnSpPr>
              <p:nvPr/>
            </p:nvCxnSpPr>
            <p:spPr>
              <a:xfrm>
                <a:off x="6248400" y="4381500"/>
                <a:ext cx="457200" cy="1588"/>
              </a:xfrm>
              <a:prstGeom prst="bentConnector3">
                <a:avLst>
                  <a:gd name="adj1" fmla="val 50000"/>
                </a:avLst>
              </a:prstGeom>
              <a:grpFill/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5257800" y="419100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1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867400" y="510540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5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6858000" y="419100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7315200" y="586740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7</a:t>
                </a:r>
              </a:p>
            </p:txBody>
          </p:sp>
        </p:grpSp>
        <p:cxnSp>
          <p:nvCxnSpPr>
            <p:cNvPr id="51" name="Straight Arrow Connector 50"/>
            <p:cNvCxnSpPr>
              <a:stCxn id="30" idx="2"/>
            </p:cNvCxnSpPr>
            <p:nvPr/>
          </p:nvCxnSpPr>
          <p:spPr bwMode="auto">
            <a:xfrm rot="5400000">
              <a:off x="2285988" y="2500310"/>
              <a:ext cx="571505" cy="1000125"/>
            </a:xfrm>
            <a:prstGeom prst="straightConnector1">
              <a:avLst/>
            </a:prstGeom>
            <a:ln>
              <a:solidFill>
                <a:srgbClr val="800000"/>
              </a:solidFill>
              <a:headEnd type="none" w="sm" len="sm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0" idx="2"/>
            </p:cNvCxnSpPr>
            <p:nvPr/>
          </p:nvCxnSpPr>
          <p:spPr bwMode="auto">
            <a:xfrm rot="16200000" flipH="1">
              <a:off x="3036082" y="2750340"/>
              <a:ext cx="571504" cy="500064"/>
            </a:xfrm>
            <a:prstGeom prst="straightConnector1">
              <a:avLst/>
            </a:prstGeom>
            <a:ln>
              <a:solidFill>
                <a:srgbClr val="800000"/>
              </a:solidFill>
              <a:headEnd type="none" w="sm" len="sm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8" name="Text Placeholder 7"/>
            <p:cNvSpPr txBox="1">
              <a:spLocks/>
            </p:cNvSpPr>
            <p:nvPr/>
          </p:nvSpPr>
          <p:spPr>
            <a:xfrm>
              <a:off x="1000100" y="5572140"/>
              <a:ext cx="1714512" cy="642942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5047"/>
                </a:buClr>
                <a:buSzPct val="75000"/>
                <a:tabLst/>
                <a:defRPr/>
              </a:pPr>
              <a:r>
                <a:rPr kumimoji="1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Bernard MT Condensed" pitchFamily="18" charset="0"/>
                </a:rPr>
                <a:t>node</a:t>
              </a:r>
            </a:p>
          </p:txBody>
        </p:sp>
        <p:cxnSp>
          <p:nvCxnSpPr>
            <p:cNvPr id="56" name="Straight Arrow Connector 55"/>
            <p:cNvCxnSpPr/>
            <p:nvPr/>
          </p:nvCxnSpPr>
          <p:spPr bwMode="auto">
            <a:xfrm rot="5400000" flipH="1" flipV="1">
              <a:off x="2035951" y="5250669"/>
              <a:ext cx="857256" cy="214314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rgbClr val="80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 flipV="1">
              <a:off x="2357422" y="5715016"/>
              <a:ext cx="1143008" cy="71438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rgbClr val="800000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67544" y="1628800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231775">
              <a:buFont typeface="Wingdings" pitchFamily="2" charset="2"/>
              <a:buChar char="q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Consists of collection of nodes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40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428860" y="4581128"/>
            <a:ext cx="1207036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Node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 =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null;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6FDA564-BBF3-41A2-9244-62C95F0E1A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246300" y="3107282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AB2C6DE-744B-4DDA-9972-006C63270327}"/>
              </a:ext>
            </a:extLst>
          </p:cNvPr>
          <p:cNvSpPr txBox="1"/>
          <p:nvPr/>
        </p:nvSpPr>
        <p:spPr>
          <a:xfrm>
            <a:off x="2547429" y="2678384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E7BDCA-DA3F-4677-9914-FCC9787F088E}"/>
              </a:ext>
            </a:extLst>
          </p:cNvPr>
          <p:cNvSpPr txBox="1"/>
          <p:nvPr/>
        </p:nvSpPr>
        <p:spPr>
          <a:xfrm>
            <a:off x="1100695" y="4620930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20A5FB-7D04-4C93-869E-7F38F3EA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4" name="Title 5">
            <a:extLst>
              <a:ext uri="{FF2B5EF4-FFF2-40B4-BE49-F238E27FC236}">
                <a16:creationId xmlns:a16="http://schemas.microsoft.com/office/drawing/2014/main" id="{D2C16232-F2DF-48D6-AB9E-A187F978205C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5169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41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428860" y="4581128"/>
            <a:ext cx="1207036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B5574F4-A6EE-4AB7-9977-560DDFAAD9F2}"/>
              </a:ext>
            </a:extLst>
          </p:cNvPr>
          <p:cNvSpPr txBox="1"/>
          <p:nvPr/>
        </p:nvSpPr>
        <p:spPr>
          <a:xfrm>
            <a:off x="733754" y="276955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51" name="Group 26">
            <a:extLst>
              <a:ext uri="{FF2B5EF4-FFF2-40B4-BE49-F238E27FC236}">
                <a16:creationId xmlns:a16="http://schemas.microsoft.com/office/drawing/2014/main" id="{BF911765-10CA-4883-A8BC-1DB9B8A83000}"/>
              </a:ext>
            </a:extLst>
          </p:cNvPr>
          <p:cNvGrpSpPr/>
          <p:nvPr/>
        </p:nvGrpSpPr>
        <p:grpSpPr>
          <a:xfrm>
            <a:off x="401059" y="4653136"/>
            <a:ext cx="1348911" cy="714380"/>
            <a:chOff x="1357290" y="2928934"/>
            <a:chExt cx="1912430" cy="928694"/>
          </a:xfrm>
        </p:grpSpPr>
        <p:grpSp>
          <p:nvGrpSpPr>
            <p:cNvPr id="52" name="Group 13">
              <a:extLst>
                <a:ext uri="{FF2B5EF4-FFF2-40B4-BE49-F238E27FC236}">
                  <a16:creationId xmlns:a16="http://schemas.microsoft.com/office/drawing/2014/main" id="{A91477F3-ABE9-44AE-86DB-398B73243923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E687703-FE39-4E50-B86C-B5B2B5C9D85D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D258C79-897A-4CDA-AE60-19937989B727}"/>
                  </a:ext>
                </a:extLst>
              </p:cNvPr>
              <p:cNvCxnSpPr>
                <a:stCxn id="54" idx="0"/>
                <a:endCxn id="54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71BA3BF-7AC0-41F7-AD89-A0178A1CCEB0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Node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 =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null;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d;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097ACD4-FE8A-4858-95AE-CB0F9EB4F698}"/>
              </a:ext>
            </a:extLst>
          </p:cNvPr>
          <p:cNvCxnSpPr>
            <a:cxnSpLocks/>
            <a:stCxn id="40" idx="2"/>
          </p:cNvCxnSpPr>
          <p:nvPr/>
        </p:nvCxnSpPr>
        <p:spPr bwMode="auto">
          <a:xfrm>
            <a:off x="904634" y="3169666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6FDA564-BBF3-41A2-9244-62C95F0E1A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246300" y="3107282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AB2C6DE-744B-4DDA-9972-006C63270327}"/>
              </a:ext>
            </a:extLst>
          </p:cNvPr>
          <p:cNvSpPr txBox="1"/>
          <p:nvPr/>
        </p:nvSpPr>
        <p:spPr>
          <a:xfrm>
            <a:off x="2547429" y="2678384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E7BDCA-DA3F-4677-9914-FCC9787F088E}"/>
              </a:ext>
            </a:extLst>
          </p:cNvPr>
          <p:cNvSpPr txBox="1"/>
          <p:nvPr/>
        </p:nvSpPr>
        <p:spPr>
          <a:xfrm>
            <a:off x="1100695" y="4620930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ADC48B-4967-4C9C-9B86-7886034E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6" name="Title 5">
            <a:extLst>
              <a:ext uri="{FF2B5EF4-FFF2-40B4-BE49-F238E27FC236}">
                <a16:creationId xmlns:a16="http://schemas.microsoft.com/office/drawing/2014/main" id="{42367479-FC43-4776-9001-F721A4F7CF86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2501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42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428860" y="4581128"/>
            <a:ext cx="1207036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B1AE124-0932-4908-87FF-987515DE9C60}"/>
              </a:ext>
            </a:extLst>
          </p:cNvPr>
          <p:cNvCxnSpPr>
            <a:cxnSpLocks/>
          </p:cNvCxnSpPr>
          <p:nvPr/>
        </p:nvCxnSpPr>
        <p:spPr bwMode="auto">
          <a:xfrm flipV="1">
            <a:off x="3056993" y="5705403"/>
            <a:ext cx="1298983" cy="215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Node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 =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null;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return d;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F392D7-E341-47BE-A5A2-E0C10C611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6" name="Title 5">
            <a:extLst>
              <a:ext uri="{FF2B5EF4-FFF2-40B4-BE49-F238E27FC236}">
                <a16:creationId xmlns:a16="http://schemas.microsoft.com/office/drawing/2014/main" id="{3CB69365-B2EB-4A10-AE9C-B4E714F01285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442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43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3635896" y="4581128"/>
            <a:ext cx="879750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7305B66-E3F1-4D6B-9265-B60301CF0260}"/>
              </a:ext>
            </a:extLst>
          </p:cNvPr>
          <p:cNvGrpSpPr/>
          <p:nvPr/>
        </p:nvGrpSpPr>
        <p:grpSpPr>
          <a:xfrm>
            <a:off x="1880344" y="5378916"/>
            <a:ext cx="1483802" cy="714380"/>
            <a:chOff x="1357290" y="2928934"/>
            <a:chExt cx="1912430" cy="928694"/>
          </a:xfrm>
        </p:grpSpPr>
        <p:grpSp>
          <p:nvGrpSpPr>
            <p:cNvPr id="41" name="Group 13">
              <a:extLst>
                <a:ext uri="{FF2B5EF4-FFF2-40B4-BE49-F238E27FC236}">
                  <a16:creationId xmlns:a16="http://schemas.microsoft.com/office/drawing/2014/main" id="{3DFFA50A-1784-480A-948C-10515590390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D0651DC-DAC1-49DE-8058-F6D543A222AB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AE2C164-DA02-4D96-9087-FC49D24F0494}"/>
                  </a:ext>
                </a:extLst>
              </p:cNvPr>
              <p:cNvCxnSpPr>
                <a:stCxn id="43" idx="0"/>
                <a:endCxn id="4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3A6B94-F79C-433E-B976-E0D79DFE1ED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901" y="154216"/>
            <a:ext cx="515262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public Object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removeFromFront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throws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MY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isEmpty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() 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throw new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EmptyListException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();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Object d =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head.data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if (head ==tail)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head = tail= null;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else{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Node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 = </a:t>
            </a:r>
            <a:r>
              <a:rPr lang="en-US" sz="14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head.next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4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null;</a:t>
            </a:r>
          </a:p>
          <a:p>
            <a:pPr lvl="4"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MY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d;</a:t>
            </a:r>
            <a:endParaRPr lang="en-MY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EBA9FA6-790C-4FC8-B289-C520A8FE227B}"/>
              </a:ext>
            </a:extLst>
          </p:cNvPr>
          <p:cNvSpPr txBox="1"/>
          <p:nvPr/>
        </p:nvSpPr>
        <p:spPr>
          <a:xfrm>
            <a:off x="1941608" y="3388441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EA96C83-68C7-4907-81CA-64D696257107}"/>
              </a:ext>
            </a:extLst>
          </p:cNvPr>
          <p:cNvCxnSpPr>
            <a:cxnSpLocks/>
            <a:stCxn id="39" idx="2"/>
          </p:cNvCxnSpPr>
          <p:nvPr/>
        </p:nvCxnSpPr>
        <p:spPr bwMode="auto">
          <a:xfrm>
            <a:off x="2112488" y="3788551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64127E0-0C90-41A2-B510-E1EFE5070971}"/>
              </a:ext>
            </a:extLst>
          </p:cNvPr>
          <p:cNvCxnSpPr>
            <a:cxnSpLocks/>
          </p:cNvCxnSpPr>
          <p:nvPr/>
        </p:nvCxnSpPr>
        <p:spPr bwMode="auto">
          <a:xfrm flipH="1">
            <a:off x="2454154" y="3726167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70058294-58DE-49C2-B009-17E9CA5DDCA9}"/>
              </a:ext>
            </a:extLst>
          </p:cNvPr>
          <p:cNvSpPr txBox="1"/>
          <p:nvPr/>
        </p:nvSpPr>
        <p:spPr>
          <a:xfrm>
            <a:off x="3755283" y="3297269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3BA3C0-61EA-42C4-9AFA-0F9A10BD8A9A}"/>
              </a:ext>
            </a:extLst>
          </p:cNvPr>
          <p:cNvSpPr txBox="1"/>
          <p:nvPr/>
        </p:nvSpPr>
        <p:spPr>
          <a:xfrm>
            <a:off x="2679774" y="5403171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163458-ED7E-4866-AA9B-B1BCF57FF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3" name="Title 5">
            <a:extLst>
              <a:ext uri="{FF2B5EF4-FFF2-40B4-BE49-F238E27FC236}">
                <a16:creationId xmlns:a16="http://schemas.microsoft.com/office/drawing/2014/main" id="{795A790D-E64E-45E4-AF4F-3C25127209B8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Front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795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44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3635896" y="4581128"/>
            <a:ext cx="879750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1405927" cy="39160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A332B89-14F5-4F2C-A5D1-B25616360342}"/>
              </a:ext>
            </a:extLst>
          </p:cNvPr>
          <p:cNvCxnSpPr>
            <a:cxnSpLocks/>
            <a:endCxn id="57" idx="1"/>
          </p:cNvCxnSpPr>
          <p:nvPr/>
        </p:nvCxnSpPr>
        <p:spPr bwMode="auto">
          <a:xfrm flipV="1">
            <a:off x="5408551" y="5636848"/>
            <a:ext cx="1034022" cy="6905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60" y="191443"/>
            <a:ext cx="5152628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removeFromBack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throws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Object d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tail.data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(head==tail)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head=tail=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Node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!= 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tail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4C9A9E-8E18-4AE3-A045-A3FEE03A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5" name="Title 5">
            <a:extLst>
              <a:ext uri="{FF2B5EF4-FFF2-40B4-BE49-F238E27FC236}">
                <a16:creationId xmlns:a16="http://schemas.microsoft.com/office/drawing/2014/main" id="{3A62DAD5-CBAC-4388-ADA3-D1BD44CD7674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Back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441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3635896" y="4581128"/>
            <a:ext cx="879750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0" cy="47044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grpSp>
        <p:nvGrpSpPr>
          <p:cNvPr id="46" name="Group 26">
            <a:extLst>
              <a:ext uri="{FF2B5EF4-FFF2-40B4-BE49-F238E27FC236}">
                <a16:creationId xmlns:a16="http://schemas.microsoft.com/office/drawing/2014/main" id="{4A51445A-4AEF-46DD-8D68-C4267D73310B}"/>
              </a:ext>
            </a:extLst>
          </p:cNvPr>
          <p:cNvGrpSpPr/>
          <p:nvPr/>
        </p:nvGrpSpPr>
        <p:grpSpPr>
          <a:xfrm>
            <a:off x="6442573" y="5279658"/>
            <a:ext cx="1483802" cy="714380"/>
            <a:chOff x="1357290" y="2928934"/>
            <a:chExt cx="1912430" cy="928694"/>
          </a:xfrm>
        </p:grpSpPr>
        <p:grpSp>
          <p:nvGrpSpPr>
            <p:cNvPr id="47" name="Group 13">
              <a:extLst>
                <a:ext uri="{FF2B5EF4-FFF2-40B4-BE49-F238E27FC236}">
                  <a16:creationId xmlns:a16="http://schemas.microsoft.com/office/drawing/2014/main" id="{BC7BBACD-1827-43BD-95B6-893D4AB255F8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EBA72E-E83E-4508-9B9F-5D9FCCADC97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8B747E1-8F76-440B-B70B-246220A80557}"/>
                  </a:ext>
                </a:extLst>
              </p:cNvPr>
              <p:cNvCxnSpPr>
                <a:stCxn id="57" idx="0"/>
                <a:endCxn id="5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CF6087-7552-4763-B837-EBE814E702C4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33C0E6F-30CB-4B4B-AB88-4D0B9178F52C}"/>
              </a:ext>
            </a:extLst>
          </p:cNvPr>
          <p:cNvSpPr txBox="1"/>
          <p:nvPr/>
        </p:nvSpPr>
        <p:spPr>
          <a:xfrm>
            <a:off x="7292936" y="5200813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60" y="191443"/>
            <a:ext cx="5152628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removeFromBack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throws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Object d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tail.data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(head==tail)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head=tail=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Node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!= 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tail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4C9A9E-8E18-4AE3-A045-A3FEE03A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5" name="Title 5">
            <a:extLst>
              <a:ext uri="{FF2B5EF4-FFF2-40B4-BE49-F238E27FC236}">
                <a16:creationId xmlns:a16="http://schemas.microsoft.com/office/drawing/2014/main" id="{3A62DAD5-CBAC-4388-ADA3-D1BD44CD7674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Back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D89F6FA-A640-40EF-9F68-440807D9C0C0}"/>
              </a:ext>
            </a:extLst>
          </p:cNvPr>
          <p:cNvSpPr txBox="1"/>
          <p:nvPr/>
        </p:nvSpPr>
        <p:spPr>
          <a:xfrm>
            <a:off x="6588224" y="346044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36216E6-EE6B-4BE9-82B5-9073E98C739C}"/>
              </a:ext>
            </a:extLst>
          </p:cNvPr>
          <p:cNvCxnSpPr>
            <a:cxnSpLocks/>
            <a:stCxn id="35" idx="2"/>
          </p:cNvCxnSpPr>
          <p:nvPr/>
        </p:nvCxnSpPr>
        <p:spPr bwMode="auto">
          <a:xfrm>
            <a:off x="6759104" y="3860559"/>
            <a:ext cx="1" cy="12555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8A0E346-EC9C-4C38-9E2F-081B40F3A02F}"/>
              </a:ext>
            </a:extLst>
          </p:cNvPr>
          <p:cNvCxnSpPr>
            <a:cxnSpLocks/>
          </p:cNvCxnSpPr>
          <p:nvPr/>
        </p:nvCxnSpPr>
        <p:spPr bwMode="auto">
          <a:xfrm flipH="1">
            <a:off x="7100770" y="3798175"/>
            <a:ext cx="1505125" cy="13590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9965879-9DBA-4B76-BBBF-FAC62A613C28}"/>
              </a:ext>
            </a:extLst>
          </p:cNvPr>
          <p:cNvSpPr txBox="1"/>
          <p:nvPr/>
        </p:nvSpPr>
        <p:spPr>
          <a:xfrm>
            <a:off x="8401899" y="3369277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365884-C91E-4E64-BD3C-76651618AF00}"/>
              </a:ext>
            </a:extLst>
          </p:cNvPr>
          <p:cNvSpPr txBox="1"/>
          <p:nvPr/>
        </p:nvSpPr>
        <p:spPr>
          <a:xfrm>
            <a:off x="5058278" y="5237704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</p:spTree>
    <p:extLst>
      <p:ext uri="{BB962C8B-B14F-4D97-AF65-F5344CB8AC3E}">
        <p14:creationId xmlns:p14="http://schemas.microsoft.com/office/powerpoint/2010/main" val="13719190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6" y="50590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46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</p:cNvCxnSpPr>
          <p:nvPr/>
        </p:nvCxnSpPr>
        <p:spPr bwMode="auto">
          <a:xfrm>
            <a:off x="3635896" y="4581128"/>
            <a:ext cx="879750" cy="63382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5258353" y="4809211"/>
            <a:ext cx="0" cy="47044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5050180" y="4387013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3779912" y="429309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60" y="191443"/>
            <a:ext cx="5152628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removeFromBack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throws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Object d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tail.data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(head==tail)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head=tail=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Node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!= 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tail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4C9A9E-8E18-4AE3-A045-A3FEE03A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5" name="Title 5">
            <a:extLst>
              <a:ext uri="{FF2B5EF4-FFF2-40B4-BE49-F238E27FC236}">
                <a16:creationId xmlns:a16="http://schemas.microsoft.com/office/drawing/2014/main" id="{3A62DAD5-CBAC-4388-ADA3-D1BD44CD7674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Back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365884-C91E-4E64-BD3C-76651618AF00}"/>
              </a:ext>
            </a:extLst>
          </p:cNvPr>
          <p:cNvSpPr txBox="1"/>
          <p:nvPr/>
        </p:nvSpPr>
        <p:spPr>
          <a:xfrm>
            <a:off x="5058278" y="5237704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</p:spTree>
    <p:extLst>
      <p:ext uri="{BB962C8B-B14F-4D97-AF65-F5344CB8AC3E}">
        <p14:creationId xmlns:p14="http://schemas.microsoft.com/office/powerpoint/2010/main" val="21577838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42975" y="5059018"/>
            <a:ext cx="1623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500298" y="5500702"/>
            <a:ext cx="642942" cy="15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142976" y="5630522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0100" y="592933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28860" y="5715016"/>
            <a:ext cx="642942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71670" y="5344770"/>
            <a:ext cx="928694" cy="21431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286116" y="5214950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47</a:t>
            </a:fld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DED65C-E078-4CF0-B0DF-77B1C877AA33}"/>
              </a:ext>
            </a:extLst>
          </p:cNvPr>
          <p:cNvCxnSpPr>
            <a:cxnSpLocks/>
            <a:stCxn id="38" idx="2"/>
          </p:cNvCxnSpPr>
          <p:nvPr/>
        </p:nvCxnSpPr>
        <p:spPr bwMode="auto">
          <a:xfrm>
            <a:off x="2307453" y="4826769"/>
            <a:ext cx="271387" cy="460189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4AAE522-06C3-4B22-8668-1D4F82F9E635}"/>
              </a:ext>
            </a:extLst>
          </p:cNvPr>
          <p:cNvCxnSpPr>
            <a:cxnSpLocks/>
          </p:cNvCxnSpPr>
          <p:nvPr/>
        </p:nvCxnSpPr>
        <p:spPr bwMode="auto">
          <a:xfrm>
            <a:off x="3026105" y="4830762"/>
            <a:ext cx="0" cy="47044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965F958-E1EA-4EDB-812A-08129DCD0CC3}"/>
              </a:ext>
            </a:extLst>
          </p:cNvPr>
          <p:cNvSpPr txBox="1"/>
          <p:nvPr/>
        </p:nvSpPr>
        <p:spPr>
          <a:xfrm>
            <a:off x="1142976" y="584765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02E6DA-C41B-453C-82D1-392120F104E8}"/>
              </a:ext>
            </a:extLst>
          </p:cNvPr>
          <p:cNvSpPr txBox="1"/>
          <p:nvPr/>
        </p:nvSpPr>
        <p:spPr>
          <a:xfrm>
            <a:off x="2626768" y="1726666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7AA22-A8C0-4A73-BB42-45861F93340F}"/>
              </a:ext>
            </a:extLst>
          </p:cNvPr>
          <p:cNvSpPr txBox="1"/>
          <p:nvPr/>
        </p:nvSpPr>
        <p:spPr>
          <a:xfrm>
            <a:off x="2817932" y="440856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EC6E18-5F99-41A7-981D-26359F19C08E}"/>
              </a:ext>
            </a:extLst>
          </p:cNvPr>
          <p:cNvSpPr txBox="1"/>
          <p:nvPr/>
        </p:nvSpPr>
        <p:spPr>
          <a:xfrm>
            <a:off x="586327" y="1700808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C416872-2A91-458B-A010-DB59C8F08600}"/>
              </a:ext>
            </a:extLst>
          </p:cNvPr>
          <p:cNvCxnSpPr>
            <a:cxnSpLocks/>
            <a:stCxn id="36" idx="3"/>
          </p:cNvCxnSpPr>
          <p:nvPr/>
        </p:nvCxnSpPr>
        <p:spPr bwMode="auto">
          <a:xfrm>
            <a:off x="1947069" y="1931641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E6F3F0F-1BD5-48F5-8899-124548A2E79F}"/>
              </a:ext>
            </a:extLst>
          </p:cNvPr>
          <p:cNvSpPr txBox="1"/>
          <p:nvPr/>
        </p:nvSpPr>
        <p:spPr>
          <a:xfrm>
            <a:off x="1843106" y="43651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grpSp>
        <p:nvGrpSpPr>
          <p:cNvPr id="30" name="Group 26">
            <a:extLst>
              <a:ext uri="{FF2B5EF4-FFF2-40B4-BE49-F238E27FC236}">
                <a16:creationId xmlns:a16="http://schemas.microsoft.com/office/drawing/2014/main" id="{ED6BE3C6-D36D-49FA-A5E3-3848E8EB722A}"/>
              </a:ext>
            </a:extLst>
          </p:cNvPr>
          <p:cNvGrpSpPr/>
          <p:nvPr/>
        </p:nvGrpSpPr>
        <p:grpSpPr>
          <a:xfrm>
            <a:off x="4293939" y="5354321"/>
            <a:ext cx="1483802" cy="714380"/>
            <a:chOff x="1357290" y="2928934"/>
            <a:chExt cx="1912430" cy="928694"/>
          </a:xfrm>
        </p:grpSpPr>
        <p:grpSp>
          <p:nvGrpSpPr>
            <p:cNvPr id="31" name="Group 13">
              <a:extLst>
                <a:ext uri="{FF2B5EF4-FFF2-40B4-BE49-F238E27FC236}">
                  <a16:creationId xmlns:a16="http://schemas.microsoft.com/office/drawing/2014/main" id="{C0BADAB6-ED5A-4250-8170-836C259A9869}"/>
                </a:ext>
              </a:extLst>
            </p:cNvPr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29B3850-EB96-4F77-8AF1-AC2CAE3B7205}"/>
                  </a:ext>
                </a:extLst>
              </p:cNvPr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24553C5-7953-4741-BD57-CBD10E61694C}"/>
                  </a:ext>
                </a:extLst>
              </p:cNvPr>
              <p:cNvCxnSpPr>
                <a:stCxn id="33" idx="0"/>
                <a:endCxn id="33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A39CBC8-349F-4C8D-97E6-51DB2A20A8FB}"/>
                </a:ext>
              </a:extLst>
            </p:cNvPr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49" name="Rectangle 1">
            <a:extLst>
              <a:ext uri="{FF2B5EF4-FFF2-40B4-BE49-F238E27FC236}">
                <a16:creationId xmlns:a16="http://schemas.microsoft.com/office/drawing/2014/main" id="{3A6D8859-0801-47AE-A0AD-397D87FCE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60" y="191443"/>
            <a:ext cx="5152628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removeFromBack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throws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Object d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tail.data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(head==tail)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head=tail=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Node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head;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!= tail)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tail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curr.next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2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d;</a:t>
            </a: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4C9A9E-8E18-4AE3-A045-A3FEE03A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5" name="Title 5">
            <a:extLst>
              <a:ext uri="{FF2B5EF4-FFF2-40B4-BE49-F238E27FC236}">
                <a16:creationId xmlns:a16="http://schemas.microsoft.com/office/drawing/2014/main" id="{3A62DAD5-CBAC-4388-ADA3-D1BD44CD7674}"/>
              </a:ext>
            </a:extLst>
          </p:cNvPr>
          <p:cNvSpPr txBox="1">
            <a:spLocks/>
          </p:cNvSpPr>
          <p:nvPr/>
        </p:nvSpPr>
        <p:spPr>
          <a:xfrm>
            <a:off x="214282" y="332656"/>
            <a:ext cx="2557518" cy="847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>
                <a:latin typeface="Monotype Corsiva" pitchFamily="66" charset="0"/>
              </a:rPr>
              <a:t>Data Removal :</a:t>
            </a:r>
            <a:br>
              <a:rPr lang="en-US" sz="3200">
                <a:latin typeface="Bernard MT Condensed" pitchFamily="18" charset="0"/>
              </a:rPr>
            </a:br>
            <a:r>
              <a:rPr lang="en-US" sz="3200">
                <a:latin typeface="Bernard MT Condensed" pitchFamily="18" charset="0"/>
              </a:rPr>
              <a:t> </a:t>
            </a:r>
            <a:r>
              <a:rPr lang="en-US" sz="3200">
                <a:latin typeface="Cambria" pitchFamily="18" charset="0"/>
              </a:rPr>
              <a:t>From Back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365884-C91E-4E64-BD3C-76651618AF00}"/>
              </a:ext>
            </a:extLst>
          </p:cNvPr>
          <p:cNvSpPr txBox="1"/>
          <p:nvPr/>
        </p:nvSpPr>
        <p:spPr>
          <a:xfrm>
            <a:off x="5058278" y="5237704"/>
            <a:ext cx="642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X</a:t>
            </a:r>
            <a:endParaRPr lang="en-MY" sz="48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F7ABE67-EE65-47D7-AD78-F01B6399D018}"/>
              </a:ext>
            </a:extLst>
          </p:cNvPr>
          <p:cNvSpPr txBox="1"/>
          <p:nvPr/>
        </p:nvSpPr>
        <p:spPr>
          <a:xfrm>
            <a:off x="6156176" y="3592180"/>
            <a:ext cx="341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9742326-25C7-41B5-9196-872E1AFC7B4B}"/>
              </a:ext>
            </a:extLst>
          </p:cNvPr>
          <p:cNvCxnSpPr>
            <a:cxnSpLocks/>
            <a:stCxn id="43" idx="2"/>
          </p:cNvCxnSpPr>
          <p:nvPr/>
        </p:nvCxnSpPr>
        <p:spPr bwMode="auto">
          <a:xfrm flipH="1">
            <a:off x="4693798" y="3992290"/>
            <a:ext cx="1633258" cy="106672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C8DAF8C-99A5-4D34-B371-F92C61B67AA5}"/>
              </a:ext>
            </a:extLst>
          </p:cNvPr>
          <p:cNvCxnSpPr>
            <a:cxnSpLocks/>
          </p:cNvCxnSpPr>
          <p:nvPr/>
        </p:nvCxnSpPr>
        <p:spPr bwMode="auto">
          <a:xfrm flipH="1">
            <a:off x="4919924" y="3929906"/>
            <a:ext cx="3253924" cy="130659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DC174341-CED6-4C64-A356-A1189D60FCDF}"/>
              </a:ext>
            </a:extLst>
          </p:cNvPr>
          <p:cNvSpPr txBox="1"/>
          <p:nvPr/>
        </p:nvSpPr>
        <p:spPr>
          <a:xfrm>
            <a:off x="7969851" y="3501008"/>
            <a:ext cx="816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curr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5DF46FE-0F74-40E0-94E8-9D3F96D435B4}"/>
              </a:ext>
            </a:extLst>
          </p:cNvPr>
          <p:cNvSpPr txBox="1"/>
          <p:nvPr/>
        </p:nvSpPr>
        <p:spPr>
          <a:xfrm>
            <a:off x="2473067" y="527151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4022125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250321"/>
            <a:ext cx="5438374" cy="2825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getFirst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throws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current = head;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Data Retrieval :</a:t>
            </a:r>
            <a:b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Monotype Corsiva" pitchFamily="66" charset="0"/>
              </a:rPr>
              <a:t>getFirst</a:t>
            </a: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( )</a:t>
            </a: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35769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48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04EF4E8-E204-4BAA-9DE8-3FA1D6596C36}"/>
              </a:ext>
            </a:extLst>
          </p:cNvPr>
          <p:cNvSpPr txBox="1"/>
          <p:nvPr/>
        </p:nvSpPr>
        <p:spPr>
          <a:xfrm>
            <a:off x="2724009" y="2031231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683568" y="2005373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>
            <a:off x="2044310" y="2236206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250321"/>
            <a:ext cx="5438374" cy="2825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getFirst</a:t>
            </a: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throws </a:t>
            </a:r>
            <a:r>
              <a:rPr lang="en-US" sz="1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current = head;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Data Retrieval :</a:t>
            </a:r>
            <a:b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Monotype Corsiva" pitchFamily="66" charset="0"/>
              </a:rPr>
              <a:t>getFirst</a:t>
            </a: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( )</a:t>
            </a: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35769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49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04EF4E8-E204-4BAA-9DE8-3FA1D6596C36}"/>
              </a:ext>
            </a:extLst>
          </p:cNvPr>
          <p:cNvSpPr txBox="1"/>
          <p:nvPr/>
        </p:nvSpPr>
        <p:spPr>
          <a:xfrm>
            <a:off x="2724009" y="2031231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683568" y="2005373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>
            <a:off x="2044310" y="2236206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355152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635896" y="2636912"/>
            <a:ext cx="3789727" cy="3061838"/>
            <a:chOff x="2568223" y="1749945"/>
            <a:chExt cx="3789727" cy="3061838"/>
          </a:xfrm>
        </p:grpSpPr>
        <p:grpSp>
          <p:nvGrpSpPr>
            <p:cNvPr id="7" name="Group 13"/>
            <p:cNvGrpSpPr/>
            <p:nvPr/>
          </p:nvGrpSpPr>
          <p:grpSpPr>
            <a:xfrm>
              <a:off x="2757943" y="2195188"/>
              <a:ext cx="2181787" cy="632045"/>
              <a:chOff x="5334000" y="4349261"/>
              <a:chExt cx="1143000" cy="263769"/>
            </a:xfrm>
            <a:solidFill>
              <a:schemeClr val="bg1"/>
            </a:solidFill>
          </p:grpSpPr>
          <p:sp>
            <p:nvSpPr>
              <p:cNvPr id="18" name="Rectangle 17"/>
              <p:cNvSpPr/>
              <p:nvPr/>
            </p:nvSpPr>
            <p:spPr>
              <a:xfrm>
                <a:off x="5334000" y="4349261"/>
                <a:ext cx="1143000" cy="263769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19" name="Straight Connector 18"/>
              <p:cNvCxnSpPr>
                <a:stCxn id="18" idx="0"/>
                <a:endCxn id="18" idx="2"/>
              </p:cNvCxnSpPr>
              <p:nvPr/>
            </p:nvCxnSpPr>
            <p:spPr>
              <a:xfrm rot="16200000" flipH="1">
                <a:off x="5773616" y="4481146"/>
                <a:ext cx="263769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" name="Group 14"/>
            <p:cNvGrpSpPr/>
            <p:nvPr/>
          </p:nvGrpSpPr>
          <p:grpSpPr>
            <a:xfrm>
              <a:off x="4275708" y="3669951"/>
              <a:ext cx="2082242" cy="632046"/>
              <a:chOff x="5334002" y="4232036"/>
              <a:chExt cx="1254478" cy="263770"/>
            </a:xfrm>
            <a:solidFill>
              <a:schemeClr val="bg1"/>
            </a:solidFill>
          </p:grpSpPr>
          <p:sp>
            <p:nvSpPr>
              <p:cNvPr id="16" name="Rectangle 15"/>
              <p:cNvSpPr/>
              <p:nvPr/>
            </p:nvSpPr>
            <p:spPr>
              <a:xfrm>
                <a:off x="5334002" y="4232036"/>
                <a:ext cx="1254478" cy="26377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17" name="Straight Connector 16"/>
              <p:cNvCxnSpPr>
                <a:stCxn id="16" idx="0"/>
                <a:endCxn id="16" idx="2"/>
              </p:cNvCxnSpPr>
              <p:nvPr/>
            </p:nvCxnSpPr>
            <p:spPr>
              <a:xfrm rot="16200000" flipH="1">
                <a:off x="5829356" y="4363921"/>
                <a:ext cx="26377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9" name="Elbow Connector 18"/>
            <p:cNvCxnSpPr>
              <a:stCxn id="18" idx="3"/>
              <a:endCxn id="16" idx="1"/>
            </p:cNvCxnSpPr>
            <p:nvPr/>
          </p:nvCxnSpPr>
          <p:spPr>
            <a:xfrm flipH="1">
              <a:off x="4275708" y="2511203"/>
              <a:ext cx="664022" cy="1474771"/>
            </a:xfrm>
            <a:prstGeom prst="bentConnector5">
              <a:avLst>
                <a:gd name="adj1" fmla="val -34427"/>
                <a:gd name="adj2" fmla="val 50000"/>
                <a:gd name="adj3" fmla="val 134427"/>
              </a:avLst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042524" y="2303158"/>
              <a:ext cx="451685" cy="4538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b="1" dirty="0"/>
                <a:t>1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20382" y="3740179"/>
              <a:ext cx="451685" cy="4538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68223" y="1761882"/>
              <a:ext cx="1328044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70C0"/>
                  </a:solidFill>
                  <a:latin typeface="Bernard MT Condensed" pitchFamily="18" charset="0"/>
                </a:rPr>
                <a:t>data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09148" y="1749945"/>
              <a:ext cx="948603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70C0"/>
                  </a:solidFill>
                  <a:latin typeface="Bernard MT Condensed" pitchFamily="18" charset="0"/>
                </a:rPr>
                <a:t>next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085987" y="4442451"/>
              <a:ext cx="1328044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70C0"/>
                  </a:solidFill>
                  <a:latin typeface="Bernard MT Condensed" pitchFamily="18" charset="0"/>
                </a:rPr>
                <a:t>data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86379" y="4442451"/>
              <a:ext cx="948603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70C0"/>
                  </a:solidFill>
                  <a:latin typeface="Bernard MT Condensed" pitchFamily="18" charset="0"/>
                </a:rPr>
                <a:t>next</a:t>
              </a:r>
            </a:p>
          </p:txBody>
        </p:sp>
      </p:grp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7544" y="1628800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231775">
              <a:buFont typeface="Wingdings" pitchFamily="2" charset="2"/>
              <a:buChar char="q"/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Each node consists of data and next</a:t>
            </a:r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250321"/>
            <a:ext cx="5438374" cy="2825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getFirst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throws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</a:t>
            </a:r>
            <a:r>
              <a:rPr lang="en-US" sz="1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current = head;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Data Retrieval :</a:t>
            </a:r>
            <a:b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Monotype Corsiva" pitchFamily="66" charset="0"/>
              </a:rPr>
              <a:t>getFirst</a:t>
            </a: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( )</a:t>
            </a: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35769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50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04EF4E8-E204-4BAA-9DE8-3FA1D6596C36}"/>
              </a:ext>
            </a:extLst>
          </p:cNvPr>
          <p:cNvSpPr txBox="1"/>
          <p:nvPr/>
        </p:nvSpPr>
        <p:spPr>
          <a:xfrm>
            <a:off x="2724009" y="2031231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null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683568" y="2005373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>
            <a:off x="2044310" y="2236206"/>
            <a:ext cx="679709" cy="51717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C5D9B17-1292-432F-B151-7ED2A80AB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366" y="2926891"/>
            <a:ext cx="3877216" cy="438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70090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250321"/>
            <a:ext cx="5438374" cy="2825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getFirst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throws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if(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head;</a:t>
            </a:r>
            <a:endParaRPr lang="en-MY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Data Retrieval :</a:t>
            </a:r>
            <a:b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Monotype Corsiva" pitchFamily="66" charset="0"/>
              </a:rPr>
              <a:t>getFirst</a:t>
            </a: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( )</a:t>
            </a: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35769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51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29717710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250321"/>
            <a:ext cx="5438374" cy="2825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getFirst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throws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if(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isEmpty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EmptyListException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current = head;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Data Retrieval :</a:t>
            </a:r>
            <a:b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Monotype Corsiva" pitchFamily="66" charset="0"/>
              </a:rPr>
              <a:t>getFirst</a:t>
            </a:r>
            <a:r>
              <a:rPr lang="en-US" sz="4000" dirty="0">
                <a:solidFill>
                  <a:srgbClr val="7030A0"/>
                </a:solidFill>
                <a:latin typeface="Monotype Corsiva" pitchFamily="66" charset="0"/>
              </a:rPr>
              <a:t>( )</a:t>
            </a: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52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5139129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current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53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26168315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current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54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40258899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if(current != tail)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current =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55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</p:spTree>
    <p:extLst>
      <p:ext uri="{BB962C8B-B14F-4D97-AF65-F5344CB8AC3E}">
        <p14:creationId xmlns:p14="http://schemas.microsoft.com/office/powerpoint/2010/main" val="21554509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56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53F2DA-2E11-4717-B6B0-36E7ABE4F8F4}"/>
              </a:ext>
            </a:extLst>
          </p:cNvPr>
          <p:cNvCxnSpPr>
            <a:cxnSpLocks/>
            <a:stCxn id="42" idx="0"/>
          </p:cNvCxnSpPr>
          <p:nvPr/>
        </p:nvCxnSpPr>
        <p:spPr bwMode="auto">
          <a:xfrm flipH="1" flipV="1">
            <a:off x="983143" y="5236932"/>
            <a:ext cx="20446" cy="61685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75E92E-1BE1-46F6-A798-532AE09FD01A}"/>
              </a:ext>
            </a:extLst>
          </p:cNvPr>
          <p:cNvCxnSpPr>
            <a:cxnSpLocks/>
          </p:cNvCxnSpPr>
          <p:nvPr/>
        </p:nvCxnSpPr>
        <p:spPr bwMode="auto">
          <a:xfrm flipV="1">
            <a:off x="1099059" y="5214950"/>
            <a:ext cx="1884348" cy="638832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012646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57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75E92E-1BE1-46F6-A798-532AE09FD01A}"/>
              </a:ext>
            </a:extLst>
          </p:cNvPr>
          <p:cNvCxnSpPr>
            <a:cxnSpLocks/>
          </p:cNvCxnSpPr>
          <p:nvPr/>
        </p:nvCxnSpPr>
        <p:spPr bwMode="auto">
          <a:xfrm flipV="1">
            <a:off x="1099059" y="5214950"/>
            <a:ext cx="1884348" cy="638832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633332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58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75E92E-1BE1-46F6-A798-532AE09FD01A}"/>
              </a:ext>
            </a:extLst>
          </p:cNvPr>
          <p:cNvCxnSpPr>
            <a:cxnSpLocks/>
          </p:cNvCxnSpPr>
          <p:nvPr/>
        </p:nvCxnSpPr>
        <p:spPr bwMode="auto">
          <a:xfrm flipV="1">
            <a:off x="1099059" y="5214950"/>
            <a:ext cx="1884348" cy="638832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515970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0130" y="93452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59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75E92E-1BE1-46F6-A798-532AE09FD01A}"/>
              </a:ext>
            </a:extLst>
          </p:cNvPr>
          <p:cNvCxnSpPr>
            <a:cxnSpLocks/>
          </p:cNvCxnSpPr>
          <p:nvPr/>
        </p:nvCxnSpPr>
        <p:spPr bwMode="auto">
          <a:xfrm flipV="1">
            <a:off x="1099059" y="5214950"/>
            <a:ext cx="1884348" cy="638832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84645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ontent Placeholder 4"/>
          <p:cNvGraphicFramePr>
            <a:graphicFrameLocks/>
          </p:cNvGraphicFramePr>
          <p:nvPr/>
        </p:nvGraphicFramePr>
        <p:xfrm>
          <a:off x="539552" y="2924944"/>
          <a:ext cx="3286116" cy="2143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8" name="Rounded Rectangular Callout 17"/>
          <p:cNvSpPr/>
          <p:nvPr/>
        </p:nvSpPr>
        <p:spPr bwMode="auto">
          <a:xfrm>
            <a:off x="3643306" y="1643050"/>
            <a:ext cx="4241062" cy="1285884"/>
          </a:xfrm>
          <a:prstGeom prst="wedgeRoundRectCallout">
            <a:avLst>
              <a:gd name="adj1" fmla="val -65400"/>
              <a:gd name="adj2" fmla="val 57199"/>
              <a:gd name="adj3" fmla="val 16667"/>
            </a:avLst>
          </a:prstGeom>
          <a:solidFill>
            <a:srgbClr val="FF9966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3438" y="2071678"/>
            <a:ext cx="2571768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Singly Linked List</a:t>
            </a:r>
          </a:p>
        </p:txBody>
      </p:sp>
      <p:sp>
        <p:nvSpPr>
          <p:cNvPr id="20" name="Rounded Rectangular Callout 19"/>
          <p:cNvSpPr/>
          <p:nvPr/>
        </p:nvSpPr>
        <p:spPr bwMode="auto">
          <a:xfrm>
            <a:off x="3500430" y="3286124"/>
            <a:ext cx="4357718" cy="1285884"/>
          </a:xfrm>
          <a:prstGeom prst="wedgeRoundRectCallout">
            <a:avLst>
              <a:gd name="adj1" fmla="val -58137"/>
              <a:gd name="adj2" fmla="val 2799"/>
              <a:gd name="adj3" fmla="val 16667"/>
            </a:avLst>
          </a:prstGeom>
          <a:solidFill>
            <a:srgbClr val="92D050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ounded Rectangular Callout 20"/>
          <p:cNvSpPr/>
          <p:nvPr/>
        </p:nvSpPr>
        <p:spPr bwMode="auto">
          <a:xfrm>
            <a:off x="3714744" y="4929198"/>
            <a:ext cx="4169624" cy="1357322"/>
          </a:xfrm>
          <a:prstGeom prst="wedgeRoundRectCallout">
            <a:avLst>
              <a:gd name="adj1" fmla="val -67322"/>
              <a:gd name="adj2" fmla="val -62054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ernard MT Condensed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57686" y="5357826"/>
            <a:ext cx="3286148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Circularly Linked List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57686" y="3643314"/>
            <a:ext cx="2786082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Doubly Linked List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60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75E92E-1BE1-46F6-A798-532AE09FD01A}"/>
              </a:ext>
            </a:extLst>
          </p:cNvPr>
          <p:cNvCxnSpPr>
            <a:cxnSpLocks/>
          </p:cNvCxnSpPr>
          <p:nvPr/>
        </p:nvCxnSpPr>
        <p:spPr bwMode="auto">
          <a:xfrm flipV="1">
            <a:off x="1099059" y="5214950"/>
            <a:ext cx="1884348" cy="638832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2511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61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110669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62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2493762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63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336549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else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64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758003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78162" y="92993"/>
            <a:ext cx="5438374" cy="31393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Object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if(current != tail)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{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=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current.next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current.data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else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null;</a:t>
            </a:r>
            <a:endParaRPr lang="en-MY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2400" algn="l"/>
                <a:tab pos="304800" algn="l"/>
                <a:tab pos="457200" algn="l"/>
                <a:tab pos="609600" algn="l"/>
                <a:tab pos="762000" algn="l"/>
                <a:tab pos="914400" algn="l"/>
                <a:tab pos="1066800" algn="l"/>
                <a:tab pos="1219200" algn="l"/>
                <a:tab pos="1371600" algn="l"/>
                <a:tab pos="1524000" algn="l"/>
                <a:tab pos="1676400" algn="l"/>
                <a:tab pos="1828800" algn="l"/>
                <a:tab pos="1981200" algn="l"/>
                <a:tab pos="2133600" algn="l"/>
                <a:tab pos="2286000" algn="l"/>
                <a:tab pos="2438400" algn="l"/>
                <a:tab pos="2590800" algn="l"/>
                <a:tab pos="2743200" algn="l"/>
                <a:tab pos="2895600" algn="l"/>
                <a:tab pos="3048000" algn="l"/>
                <a:tab pos="3200400" algn="l"/>
                <a:tab pos="3352800" algn="l"/>
                <a:tab pos="3505200" algn="l"/>
                <a:tab pos="3657600" algn="l"/>
                <a:tab pos="3810000" algn="l"/>
                <a:tab pos="3962400" algn="l"/>
                <a:tab pos="4114800" algn="l"/>
                <a:tab pos="4267200" algn="l"/>
                <a:tab pos="4419600" algn="l"/>
                <a:tab pos="4572000" algn="l"/>
                <a:tab pos="4724400" algn="l"/>
                <a:tab pos="48768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}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332656"/>
            <a:ext cx="3786214" cy="847708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Data Retrieval (1):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getNext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 )</a:t>
            </a:r>
            <a:endParaRPr lang="en-US" sz="40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grpSp>
        <p:nvGrpSpPr>
          <p:cNvPr id="2" name="Group 26"/>
          <p:cNvGrpSpPr/>
          <p:nvPr/>
        </p:nvGrpSpPr>
        <p:grpSpPr>
          <a:xfrm>
            <a:off x="4445520" y="4429132"/>
            <a:ext cx="1483802" cy="714380"/>
            <a:chOff x="1357290" y="2928934"/>
            <a:chExt cx="1912430" cy="928694"/>
          </a:xfrm>
        </p:grpSpPr>
        <p:grpSp>
          <p:nvGrpSpPr>
            <p:cNvPr id="3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3" name="Straight Connector 12"/>
              <p:cNvCxnSpPr>
                <a:stCxn id="12" idx="0"/>
                <a:endCxn id="12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61436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7143768" y="6374477"/>
            <a:ext cx="878336" cy="165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979912" y="6000768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null</a:t>
            </a:r>
          </a:p>
        </p:txBody>
      </p:sp>
      <p:grpSp>
        <p:nvGrpSpPr>
          <p:cNvPr id="4" name="Group 26"/>
          <p:cNvGrpSpPr/>
          <p:nvPr/>
        </p:nvGrpSpPr>
        <p:grpSpPr>
          <a:xfrm>
            <a:off x="2357422" y="4429132"/>
            <a:ext cx="1483802" cy="714380"/>
            <a:chOff x="1357290" y="2928934"/>
            <a:chExt cx="1912430" cy="928694"/>
          </a:xfrm>
        </p:grpSpPr>
        <p:grpSp>
          <p:nvGrpSpPr>
            <p:cNvPr id="5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29" name="Straight Connector 28"/>
              <p:cNvCxnSpPr>
                <a:stCxn id="28" idx="0"/>
                <a:endCxn id="28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</p:grpSp>
      <p:cxnSp>
        <p:nvCxnSpPr>
          <p:cNvPr id="35" name="Straight Arrow Connector 34"/>
          <p:cNvCxnSpPr/>
          <p:nvPr/>
        </p:nvCxnSpPr>
        <p:spPr bwMode="auto">
          <a:xfrm>
            <a:off x="3500430" y="4786322"/>
            <a:ext cx="945090" cy="3840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7" name="Group 26"/>
          <p:cNvGrpSpPr/>
          <p:nvPr/>
        </p:nvGrpSpPr>
        <p:grpSpPr>
          <a:xfrm>
            <a:off x="357158" y="4403414"/>
            <a:ext cx="1483802" cy="714380"/>
            <a:chOff x="1357290" y="2928934"/>
            <a:chExt cx="1912430" cy="928694"/>
          </a:xfrm>
        </p:grpSpPr>
        <p:grpSp>
          <p:nvGrpSpPr>
            <p:cNvPr id="8" name="Group 13"/>
            <p:cNvGrpSpPr/>
            <p:nvPr/>
          </p:nvGrpSpPr>
          <p:grpSpPr>
            <a:xfrm>
              <a:off x="1357290" y="2928934"/>
              <a:ext cx="1912430" cy="928694"/>
              <a:chOff x="5334000" y="4114800"/>
              <a:chExt cx="1143000" cy="381000"/>
            </a:xfrm>
            <a:solidFill>
              <a:schemeClr val="bg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5334000" y="4114800"/>
                <a:ext cx="1143000" cy="3810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38" name="Straight Connector 37"/>
              <p:cNvCxnSpPr>
                <a:stCxn id="37" idx="0"/>
                <a:endCxn id="37" idx="2"/>
              </p:cNvCxnSpPr>
              <p:nvPr/>
            </p:nvCxnSpPr>
            <p:spPr>
              <a:xfrm rot="16200000" flipH="1">
                <a:off x="5715000" y="4305300"/>
                <a:ext cx="381000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643042" y="3143248"/>
              <a:ext cx="52106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 bwMode="auto">
          <a:xfrm>
            <a:off x="1571604" y="4714884"/>
            <a:ext cx="785818" cy="7143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65</a:t>
            </a:fld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4F4FF6-B6BA-42BC-8C5E-8A889C17C041}"/>
              </a:ext>
            </a:extLst>
          </p:cNvPr>
          <p:cNvCxnSpPr>
            <a:cxnSpLocks/>
          </p:cNvCxnSpPr>
          <p:nvPr/>
        </p:nvCxnSpPr>
        <p:spPr bwMode="auto">
          <a:xfrm flipH="1">
            <a:off x="983143" y="3795309"/>
            <a:ext cx="20446" cy="45978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06B3730-4B99-4BA6-B906-2C7897FC54CA}"/>
              </a:ext>
            </a:extLst>
          </p:cNvPr>
          <p:cNvCxnSpPr>
            <a:cxnSpLocks/>
          </p:cNvCxnSpPr>
          <p:nvPr/>
        </p:nvCxnSpPr>
        <p:spPr bwMode="auto">
          <a:xfrm flipH="1">
            <a:off x="4869366" y="3795309"/>
            <a:ext cx="1142794" cy="56238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708ADB6-5433-4832-9827-FC978FA53C40}"/>
              </a:ext>
            </a:extLst>
          </p:cNvPr>
          <p:cNvSpPr txBox="1"/>
          <p:nvPr/>
        </p:nvSpPr>
        <p:spPr>
          <a:xfrm>
            <a:off x="6205333" y="344860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7552D2-BDF9-4C20-A9E9-9BC949FFA8A3}"/>
              </a:ext>
            </a:extLst>
          </p:cNvPr>
          <p:cNvSpPr txBox="1"/>
          <p:nvPr/>
        </p:nvSpPr>
        <p:spPr>
          <a:xfrm>
            <a:off x="323218" y="5853782"/>
            <a:ext cx="136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current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3EE558-2A00-40B7-8EC2-D1A13C4E5FD9}"/>
              </a:ext>
            </a:extLst>
          </p:cNvPr>
          <p:cNvSpPr txBox="1"/>
          <p:nvPr/>
        </p:nvSpPr>
        <p:spPr>
          <a:xfrm>
            <a:off x="575559" y="327434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2E8592-21DD-4435-B7D5-2B09AE547C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87624" y="5240668"/>
            <a:ext cx="3681742" cy="613114"/>
          </a:xfrm>
          <a:prstGeom prst="straightConnector1">
            <a:avLst/>
          </a:prstGeom>
          <a:solidFill>
            <a:schemeClr val="accent1"/>
          </a:solidFill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5863721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7FA1-EA90-4F65-AADD-079EAE0B9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Linked List with Object</a:t>
            </a:r>
            <a:endParaRPr lang="en-MY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ECA429-69A5-4CE1-BFEE-8CA9F42B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D217A-2439-4ACC-A6DA-4CFD1D483AA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>
                <a:latin typeface="Courier New" pitchFamily="49" charset="0"/>
                <a:cs typeface="Courier New" pitchFamily="49" charset="0"/>
              </a:rPr>
              <a:t>Refer to Modul page 37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10417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924A9E-03C0-48A0-A61A-70EB7D35F234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1868" y="4038905"/>
            <a:ext cx="116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rot="5400000" flipH="1" flipV="1">
            <a:off x="3893339" y="3574560"/>
            <a:ext cx="571503" cy="21431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6858016" y="5181913"/>
            <a:ext cx="571504" cy="35719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683568" y="1628800"/>
            <a:ext cx="2571768" cy="461665"/>
          </a:xfrm>
          <a:prstGeom prst="rect">
            <a:avLst/>
          </a:prstGeom>
          <a:solidFill>
            <a:srgbClr val="FF9966"/>
          </a:solidFill>
          <a:ln>
            <a:solidFill>
              <a:srgbClr val="DB684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Singly Linked List</a:t>
            </a:r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BABCCB-A2E3-4DCA-A636-8E11B7D1C27E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1619672" y="2420888"/>
            <a:ext cx="6589396" cy="3558009"/>
            <a:chOff x="1619672" y="2420888"/>
            <a:chExt cx="6589396" cy="3558009"/>
          </a:xfrm>
        </p:grpSpPr>
        <p:sp>
          <p:nvSpPr>
            <p:cNvPr id="29" name="TextBox 28"/>
            <p:cNvSpPr txBox="1"/>
            <p:nvPr/>
          </p:nvSpPr>
          <p:spPr>
            <a:xfrm>
              <a:off x="5580112" y="5517232"/>
              <a:ext cx="831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  <a:latin typeface="Lucida Handwriting" pitchFamily="66" charset="0"/>
                </a:rPr>
                <a:t>tail</a:t>
              </a: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779912" y="2420888"/>
              <a:ext cx="4429156" cy="2571768"/>
              <a:chOff x="4214810" y="2538707"/>
              <a:chExt cx="4429156" cy="2571768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4214810" y="2538707"/>
                <a:ext cx="1643074" cy="714380"/>
                <a:chOff x="1357290" y="2928934"/>
                <a:chExt cx="1912430" cy="928694"/>
              </a:xfrm>
            </p:grpSpPr>
            <p:grpSp>
              <p:nvGrpSpPr>
                <p:cNvPr id="13" name="Group 13"/>
                <p:cNvGrpSpPr/>
                <p:nvPr/>
              </p:nvGrpSpPr>
              <p:grpSpPr>
                <a:xfrm>
                  <a:off x="1357290" y="2928934"/>
                  <a:ext cx="1912430" cy="928694"/>
                  <a:chOff x="5334000" y="4114800"/>
                  <a:chExt cx="1143000" cy="381000"/>
                </a:xfrm>
                <a:solidFill>
                  <a:schemeClr val="bg1"/>
                </a:solidFill>
              </p:grpSpPr>
              <p:sp>
                <p:nvSpPr>
                  <p:cNvPr id="15" name="Rectangle 14"/>
                  <p:cNvSpPr/>
                  <p:nvPr/>
                </p:nvSpPr>
                <p:spPr>
                  <a:xfrm>
                    <a:off x="5334000" y="4114800"/>
                    <a:ext cx="1143000" cy="381000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 dirty="0"/>
                  </a:p>
                </p:txBody>
              </p:sp>
              <p:cxnSp>
                <p:nvCxnSpPr>
                  <p:cNvPr id="16" name="Straight Connector 15"/>
                  <p:cNvCxnSpPr>
                    <a:stCxn id="15" idx="0"/>
                    <a:endCxn id="15" idx="2"/>
                  </p:cNvCxnSpPr>
                  <p:nvPr/>
                </p:nvCxnSpPr>
                <p:spPr>
                  <a:xfrm rot="16200000" flipH="1">
                    <a:off x="5715000" y="4305300"/>
                    <a:ext cx="381000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TextBox 13"/>
                <p:cNvSpPr txBox="1"/>
                <p:nvPr/>
              </p:nvSpPr>
              <p:spPr>
                <a:xfrm>
                  <a:off x="1643042" y="3143248"/>
                  <a:ext cx="3959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1</a:t>
                  </a: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7215206" y="4396095"/>
                <a:ext cx="1428760" cy="714380"/>
                <a:chOff x="6786578" y="2928934"/>
                <a:chExt cx="1428760" cy="928694"/>
              </a:xfrm>
            </p:grpSpPr>
            <p:grpSp>
              <p:nvGrpSpPr>
                <p:cNvPr id="24" name="Group 37"/>
                <p:cNvGrpSpPr/>
                <p:nvPr/>
              </p:nvGrpSpPr>
              <p:grpSpPr>
                <a:xfrm>
                  <a:off x="6786578" y="2928934"/>
                  <a:ext cx="1428760" cy="928694"/>
                  <a:chOff x="6786578" y="4786322"/>
                  <a:chExt cx="1428760" cy="928694"/>
                </a:xfrm>
              </p:grpSpPr>
              <p:sp>
                <p:nvSpPr>
                  <p:cNvPr id="26" name="Rectangle 25"/>
                  <p:cNvSpPr/>
                  <p:nvPr/>
                </p:nvSpPr>
                <p:spPr>
                  <a:xfrm>
                    <a:off x="6786578" y="4786322"/>
                    <a:ext cx="1428760" cy="92869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 dirty="0"/>
                  </a:p>
                </p:txBody>
              </p:sp>
              <p:cxnSp>
                <p:nvCxnSpPr>
                  <p:cNvPr id="27" name="Straight Connector 26"/>
                  <p:cNvCxnSpPr/>
                  <p:nvPr/>
                </p:nvCxnSpPr>
                <p:spPr>
                  <a:xfrm rot="16200000" flipH="1">
                    <a:off x="7036611" y="5250669"/>
                    <a:ext cx="928694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" name="TextBox 24"/>
                <p:cNvSpPr txBox="1"/>
                <p:nvPr/>
              </p:nvSpPr>
              <p:spPr>
                <a:xfrm>
                  <a:off x="6929454" y="3143248"/>
                  <a:ext cx="4042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8</a:t>
                  </a: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5072066" y="3896029"/>
                <a:ext cx="1571636" cy="714380"/>
                <a:chOff x="4214810" y="2928934"/>
                <a:chExt cx="1662983" cy="928694"/>
              </a:xfrm>
            </p:grpSpPr>
            <p:grpSp>
              <p:nvGrpSpPr>
                <p:cNvPr id="31" name="Group 30"/>
                <p:cNvGrpSpPr/>
                <p:nvPr/>
              </p:nvGrpSpPr>
              <p:grpSpPr>
                <a:xfrm>
                  <a:off x="4214810" y="2928934"/>
                  <a:ext cx="1662983" cy="928694"/>
                  <a:chOff x="6076950" y="3382108"/>
                  <a:chExt cx="1143000" cy="381000"/>
                </a:xfrm>
                <a:solidFill>
                  <a:schemeClr val="bg1"/>
                </a:solidFill>
              </p:grpSpPr>
              <p:sp>
                <p:nvSpPr>
                  <p:cNvPr id="33" name="Rectangle 32"/>
                  <p:cNvSpPr/>
                  <p:nvPr/>
                </p:nvSpPr>
                <p:spPr>
                  <a:xfrm>
                    <a:off x="6076950" y="3382108"/>
                    <a:ext cx="1143000" cy="381000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 dirty="0"/>
                  </a:p>
                </p:txBody>
              </p:sp>
              <p:cxnSp>
                <p:nvCxnSpPr>
                  <p:cNvPr id="34" name="Straight Connector 33"/>
                  <p:cNvCxnSpPr>
                    <a:stCxn id="33" idx="0"/>
                    <a:endCxn id="33" idx="2"/>
                  </p:cNvCxnSpPr>
                  <p:nvPr/>
                </p:nvCxnSpPr>
                <p:spPr>
                  <a:xfrm rot="16200000" flipH="1">
                    <a:off x="6457950" y="3572608"/>
                    <a:ext cx="381000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2" name="TextBox 31"/>
                <p:cNvSpPr txBox="1"/>
                <p:nvPr/>
              </p:nvSpPr>
              <p:spPr>
                <a:xfrm>
                  <a:off x="4500562" y="3181649"/>
                  <a:ext cx="4042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4</a:t>
                  </a:r>
                </a:p>
              </p:txBody>
            </p:sp>
          </p:grpSp>
          <p:cxnSp>
            <p:nvCxnSpPr>
              <p:cNvPr id="35" name="Elbow Connector 25"/>
              <p:cNvCxnSpPr/>
              <p:nvPr/>
            </p:nvCxnSpPr>
            <p:spPr bwMode="auto">
              <a:xfrm flipH="1">
                <a:off x="5072066" y="2895897"/>
                <a:ext cx="785818" cy="1357322"/>
              </a:xfrm>
              <a:prstGeom prst="bentConnector5">
                <a:avLst>
                  <a:gd name="adj1" fmla="val -29091"/>
                  <a:gd name="adj2" fmla="val 50000"/>
                  <a:gd name="adj3" fmla="val 129091"/>
                </a:avLst>
              </a:prstGeom>
              <a:solidFill>
                <a:schemeClr val="accent1"/>
              </a:solidFill>
              <a:ln w="381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36" name="Elbow Connector 35"/>
              <p:cNvCxnSpPr/>
              <p:nvPr/>
            </p:nvCxnSpPr>
            <p:spPr bwMode="auto">
              <a:xfrm>
                <a:off x="6643702" y="4253219"/>
                <a:ext cx="571504" cy="500066"/>
              </a:xfrm>
              <a:prstGeom prst="bentConnector3">
                <a:avLst>
                  <a:gd name="adj1" fmla="val 50000"/>
                </a:avLst>
              </a:prstGeom>
              <a:solidFill>
                <a:schemeClr val="accent1"/>
              </a:solidFill>
              <a:ln w="381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</p:grpSp>
        <p:cxnSp>
          <p:nvCxnSpPr>
            <p:cNvPr id="45" name="Straight Arrow Connector 44"/>
            <p:cNvCxnSpPr/>
            <p:nvPr/>
          </p:nvCxnSpPr>
          <p:spPr>
            <a:xfrm rot="5400000" flipH="1" flipV="1">
              <a:off x="6660232" y="5157192"/>
              <a:ext cx="360040" cy="360040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619672" y="2780928"/>
              <a:ext cx="10801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  <a:latin typeface="Lucida Handwriting" pitchFamily="66" charset="0"/>
                </a:rPr>
                <a:t>head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2987824" y="2852936"/>
              <a:ext cx="432048" cy="216024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Arrow Connector 40"/>
          <p:cNvCxnSpPr/>
          <p:nvPr/>
        </p:nvCxnSpPr>
        <p:spPr bwMode="auto">
          <a:xfrm rot="5400000" flipH="1" flipV="1">
            <a:off x="7280203" y="3961026"/>
            <a:ext cx="714380" cy="15575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32" name="Group 31"/>
          <p:cNvGrpSpPr/>
          <p:nvPr/>
        </p:nvGrpSpPr>
        <p:grpSpPr>
          <a:xfrm>
            <a:off x="1259632" y="2132856"/>
            <a:ext cx="6500859" cy="3214712"/>
            <a:chOff x="2071669" y="1643048"/>
            <a:chExt cx="6500859" cy="3214712"/>
          </a:xfrm>
        </p:grpSpPr>
        <p:grpSp>
          <p:nvGrpSpPr>
            <p:cNvPr id="54" name="Group 53"/>
            <p:cNvGrpSpPr/>
            <p:nvPr/>
          </p:nvGrpSpPr>
          <p:grpSpPr>
            <a:xfrm>
              <a:off x="4572000" y="2857496"/>
              <a:ext cx="1714512" cy="642943"/>
              <a:chOff x="1994770" y="2928934"/>
              <a:chExt cx="1912430" cy="928695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994770" y="2928934"/>
                <a:ext cx="1912430" cy="92869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16200000" flipH="1">
                <a:off x="2885061" y="3393281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2791616" y="3135310"/>
                <a:ext cx="404278" cy="461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4</a:t>
                </a:r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 rot="16200000" flipH="1">
                <a:off x="2250265" y="3393282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2071669" y="2786058"/>
              <a:ext cx="1769553" cy="714381"/>
              <a:chOff x="1357290" y="2928934"/>
              <a:chExt cx="1912430" cy="928695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1357290" y="2928934"/>
                <a:ext cx="1912430" cy="92869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1464447" y="3393281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2143108" y="3143248"/>
                <a:ext cx="3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1</a:t>
                </a:r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2250265" y="3393282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Box 43"/>
            <p:cNvSpPr txBox="1"/>
            <p:nvPr/>
          </p:nvSpPr>
          <p:spPr>
            <a:xfrm>
              <a:off x="2407780" y="1643048"/>
              <a:ext cx="1164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head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169533" y="4396095"/>
              <a:ext cx="831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Lucida Handwriting" pitchFamily="66" charset="0"/>
                </a:rPr>
                <a:t>tail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rot="16200000" flipH="1">
              <a:off x="2586374" y="2250270"/>
              <a:ext cx="500068" cy="142879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3714744" y="2928934"/>
              <a:ext cx="928694" cy="1588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5929322" y="3071810"/>
              <a:ext cx="928694" cy="1588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 rot="10800000">
              <a:off x="6143636" y="3357562"/>
              <a:ext cx="714381" cy="1588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rot="10800000">
              <a:off x="3857622" y="3286124"/>
              <a:ext cx="785819" cy="1588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grpSp>
          <p:nvGrpSpPr>
            <p:cNvPr id="59" name="Group 58"/>
            <p:cNvGrpSpPr/>
            <p:nvPr/>
          </p:nvGrpSpPr>
          <p:grpSpPr>
            <a:xfrm>
              <a:off x="6929454" y="2857495"/>
              <a:ext cx="1643074" cy="642943"/>
              <a:chOff x="1357290" y="2928934"/>
              <a:chExt cx="1912430" cy="928695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1357290" y="2928934"/>
                <a:ext cx="1912430" cy="92869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 rot="16200000" flipH="1">
                <a:off x="1464447" y="3393281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2143108" y="3143248"/>
                <a:ext cx="4042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8</a:t>
                </a: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16200000" flipH="1">
                <a:off x="2250265" y="3393282"/>
                <a:ext cx="928694" cy="0"/>
              </a:xfrm>
              <a:prstGeom prst="lin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TextBox 69"/>
          <p:cNvSpPr txBox="1"/>
          <p:nvPr/>
        </p:nvSpPr>
        <p:spPr>
          <a:xfrm>
            <a:off x="611560" y="1700808"/>
            <a:ext cx="2786082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Doubly Linked List</a:t>
            </a:r>
          </a:p>
        </p:txBody>
      </p:sp>
      <p:sp>
        <p:nvSpPr>
          <p:cNvPr id="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523536" y="2837569"/>
            <a:ext cx="6000792" cy="2247615"/>
            <a:chOff x="2428860" y="3143248"/>
            <a:chExt cx="6000792" cy="2247615"/>
          </a:xfrm>
        </p:grpSpPr>
        <p:grpSp>
          <p:nvGrpSpPr>
            <p:cNvPr id="2" name="Group 26"/>
            <p:cNvGrpSpPr/>
            <p:nvPr/>
          </p:nvGrpSpPr>
          <p:grpSpPr>
            <a:xfrm>
              <a:off x="2731008" y="3143248"/>
              <a:ext cx="1483802" cy="714380"/>
              <a:chOff x="1357290" y="2928934"/>
              <a:chExt cx="1912430" cy="928694"/>
            </a:xfrm>
          </p:grpSpPr>
          <p:grpSp>
            <p:nvGrpSpPr>
              <p:cNvPr id="3" name="Group 13"/>
              <p:cNvGrpSpPr/>
              <p:nvPr/>
            </p:nvGrpSpPr>
            <p:grpSpPr>
              <a:xfrm>
                <a:off x="1357290" y="2928934"/>
                <a:ext cx="1912430" cy="928694"/>
                <a:chOff x="5334000" y="4114800"/>
                <a:chExt cx="1143000" cy="381000"/>
              </a:xfrm>
              <a:solidFill>
                <a:schemeClr val="bg1"/>
              </a:solidFill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5334000" y="4114800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31" name="Straight Connector 30"/>
                <p:cNvCxnSpPr>
                  <a:stCxn id="30" idx="0"/>
                  <a:endCxn id="30" idx="2"/>
                </p:cNvCxnSpPr>
                <p:nvPr/>
              </p:nvCxnSpPr>
              <p:spPr>
                <a:xfrm rot="16200000" flipH="1">
                  <a:off x="5715000" y="4305300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1643042" y="3143248"/>
                <a:ext cx="3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1</a:t>
                </a:r>
              </a:p>
            </p:txBody>
          </p:sp>
        </p:grpSp>
        <p:grpSp>
          <p:nvGrpSpPr>
            <p:cNvPr id="4" name="Group 24"/>
            <p:cNvGrpSpPr/>
            <p:nvPr/>
          </p:nvGrpSpPr>
          <p:grpSpPr>
            <a:xfrm>
              <a:off x="7000892" y="3143248"/>
              <a:ext cx="1428760" cy="714380"/>
              <a:chOff x="6786578" y="2928934"/>
              <a:chExt cx="1428760" cy="928694"/>
            </a:xfrm>
          </p:grpSpPr>
          <p:grpSp>
            <p:nvGrpSpPr>
              <p:cNvPr id="5" name="Group 37"/>
              <p:cNvGrpSpPr/>
              <p:nvPr/>
            </p:nvGrpSpPr>
            <p:grpSpPr>
              <a:xfrm>
                <a:off x="6786578" y="2928934"/>
                <a:ext cx="1428760" cy="928694"/>
                <a:chOff x="6786578" y="4786322"/>
                <a:chExt cx="1428760" cy="928694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6786578" y="4786322"/>
                  <a:ext cx="1428760" cy="92869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>
                <a:xfrm rot="16200000" flipH="1">
                  <a:off x="7036611" y="5250669"/>
                  <a:ext cx="928694" cy="0"/>
                </a:xfrm>
                <a:prstGeom prst="line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TextBox 21"/>
              <p:cNvSpPr txBox="1"/>
              <p:nvPr/>
            </p:nvSpPr>
            <p:spPr>
              <a:xfrm>
                <a:off x="6929454" y="3143248"/>
                <a:ext cx="4042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8</a:t>
                </a: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2428860" y="4929198"/>
              <a:ext cx="1164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cursor</a:t>
              </a:r>
            </a:p>
          </p:txBody>
        </p:sp>
        <p:grpSp>
          <p:nvGrpSpPr>
            <p:cNvPr id="6" name="Group 22"/>
            <p:cNvGrpSpPr/>
            <p:nvPr/>
          </p:nvGrpSpPr>
          <p:grpSpPr>
            <a:xfrm>
              <a:off x="4837843" y="3143248"/>
              <a:ext cx="1448669" cy="714380"/>
              <a:chOff x="4214810" y="2928934"/>
              <a:chExt cx="1662983" cy="928694"/>
            </a:xfrm>
          </p:grpSpPr>
          <p:grpSp>
            <p:nvGrpSpPr>
              <p:cNvPr id="7" name="Group 14"/>
              <p:cNvGrpSpPr/>
              <p:nvPr/>
            </p:nvGrpSpPr>
            <p:grpSpPr>
              <a:xfrm>
                <a:off x="4214810" y="2928934"/>
                <a:ext cx="1662983" cy="928694"/>
                <a:chOff x="6076950" y="3382108"/>
                <a:chExt cx="1143000" cy="381000"/>
              </a:xfrm>
              <a:solidFill>
                <a:schemeClr val="bg1"/>
              </a:solidFill>
            </p:grpSpPr>
            <p:sp>
              <p:nvSpPr>
                <p:cNvPr id="28" name="Rectangle 27"/>
                <p:cNvSpPr/>
                <p:nvPr/>
              </p:nvSpPr>
              <p:spPr>
                <a:xfrm>
                  <a:off x="6076950" y="3382108"/>
                  <a:ext cx="1143000" cy="3810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/>
                </a:p>
              </p:txBody>
            </p:sp>
            <p:cxnSp>
              <p:nvCxnSpPr>
                <p:cNvPr id="29" name="Straight Connector 28"/>
                <p:cNvCxnSpPr>
                  <a:stCxn id="28" idx="0"/>
                  <a:endCxn id="28" idx="2"/>
                </p:cNvCxnSpPr>
                <p:nvPr/>
              </p:nvCxnSpPr>
              <p:spPr>
                <a:xfrm rot="16200000" flipH="1">
                  <a:off x="6457950" y="3572608"/>
                  <a:ext cx="38100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" name="TextBox 23"/>
              <p:cNvSpPr txBox="1"/>
              <p:nvPr/>
            </p:nvSpPr>
            <p:spPr>
              <a:xfrm>
                <a:off x="4500562" y="3181649"/>
                <a:ext cx="4042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4</a:t>
                </a:r>
              </a:p>
            </p:txBody>
          </p:sp>
        </p:grpSp>
        <p:cxnSp>
          <p:nvCxnSpPr>
            <p:cNvPr id="26" name="Elbow Connector 25"/>
            <p:cNvCxnSpPr/>
            <p:nvPr/>
          </p:nvCxnSpPr>
          <p:spPr bwMode="auto">
            <a:xfrm>
              <a:off x="4214810" y="3500438"/>
              <a:ext cx="623033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5" name="Elbow Connector 34"/>
            <p:cNvCxnSpPr/>
            <p:nvPr/>
          </p:nvCxnSpPr>
          <p:spPr bwMode="auto">
            <a:xfrm>
              <a:off x="6286512" y="3500438"/>
              <a:ext cx="714380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rot="5400000" flipH="1" flipV="1">
              <a:off x="2714613" y="4357693"/>
              <a:ext cx="857257" cy="142879"/>
            </a:xfrm>
            <a:prstGeom prst="straightConnector1">
              <a:avLst/>
            </a:prstGeom>
            <a:solidFill>
              <a:schemeClr val="accent1"/>
            </a:solidFill>
            <a:ln w="38100" cap="sq" cmpd="sng" algn="ctr">
              <a:solidFill>
                <a:srgbClr val="6FB3B5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7" name="Shape 26"/>
            <p:cNvCxnSpPr>
              <a:stCxn id="21" idx="3"/>
              <a:endCxn id="30" idx="1"/>
            </p:cNvCxnSpPr>
            <p:nvPr/>
          </p:nvCxnSpPr>
          <p:spPr bwMode="auto">
            <a:xfrm flipH="1">
              <a:off x="2731008" y="3500438"/>
              <a:ext cx="5698644" cy="1588"/>
            </a:xfrm>
            <a:prstGeom prst="curvedConnector5">
              <a:avLst>
                <a:gd name="adj1" fmla="val -4011"/>
                <a:gd name="adj2" fmla="val 60652538"/>
                <a:gd name="adj3" fmla="val 104011"/>
              </a:avLst>
            </a:prstGeom>
            <a:solidFill>
              <a:schemeClr val="accent1"/>
            </a:solidFill>
            <a:ln w="381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611560" y="1700808"/>
            <a:ext cx="3286148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993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ernard MT Condensed" pitchFamily="18" charset="0"/>
              </a:rPr>
              <a:t>Circularly Linked List</a:t>
            </a: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94CFA6-42CD-4AE4-9252-22F82664235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1564</TotalTime>
  <Words>4342</Words>
  <Application>Microsoft Office PowerPoint</Application>
  <PresentationFormat>On-screen Show (4:3)</PresentationFormat>
  <Paragraphs>1469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80" baseType="lpstr">
      <vt:lpstr>Arial</vt:lpstr>
      <vt:lpstr>Bernard MT Condensed</vt:lpstr>
      <vt:lpstr>Calibri</vt:lpstr>
      <vt:lpstr>Cambria</vt:lpstr>
      <vt:lpstr>Courier New</vt:lpstr>
      <vt:lpstr>Lucida Handwriting</vt:lpstr>
      <vt:lpstr>Monotype Corsiva</vt:lpstr>
      <vt:lpstr>Times New Roman</vt:lpstr>
      <vt:lpstr>Tw Cen MT</vt:lpstr>
      <vt:lpstr>Verdana</vt:lpstr>
      <vt:lpstr>Wingdings</vt:lpstr>
      <vt:lpstr>Wingdings 2</vt:lpstr>
      <vt:lpstr>Median</vt:lpstr>
      <vt:lpstr>List ADT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Implementation</vt:lpstr>
      <vt:lpstr>Implementation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(1) :  At FrontList</vt:lpstr>
      <vt:lpstr>Data Insertion (2) :  At BackList</vt:lpstr>
      <vt:lpstr>PowerPoint Presentation</vt:lpstr>
      <vt:lpstr>Data Insertion (2) :  At BackList</vt:lpstr>
      <vt:lpstr>Data Insertion (2) :  At BackList</vt:lpstr>
      <vt:lpstr>Data Insertion (2) :  At BackList</vt:lpstr>
      <vt:lpstr>Data Insertion (2) :  At BackList</vt:lpstr>
      <vt:lpstr>Data Insertion (2) :  At BackList</vt:lpstr>
      <vt:lpstr>Data Removal :  From Front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Retrieval :  getFirst( )</vt:lpstr>
      <vt:lpstr>Data Retrieval :  getFirst( )</vt:lpstr>
      <vt:lpstr>Data Retrieval :  getFirst( )</vt:lpstr>
      <vt:lpstr>Data Retrieval :  getFirst( )</vt:lpstr>
      <vt:lpstr>Data Retrieval :  getFirst(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Data Retrieval (1):  getNext( )</vt:lpstr>
      <vt:lpstr>Example: Linked List with Object</vt:lpstr>
      <vt:lpstr>End</vt:lpstr>
    </vt:vector>
  </TitlesOfParts>
  <Manager/>
  <Company>Template Central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/>
  <cp:lastModifiedBy>HP-PC</cp:lastModifiedBy>
  <cp:revision>513</cp:revision>
  <dcterms:created xsi:type="dcterms:W3CDTF">2000-08-03T01:43:40Z</dcterms:created>
  <dcterms:modified xsi:type="dcterms:W3CDTF">2023-04-06T01:56:38Z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TC011408311033</vt:lpwstr>
  </property>
</Properties>
</file>