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A5B0EB-7C73-42FC-9DB0-07A1C454597D}">
  <a:tblStyle styleId="{FBA5B0EB-7C73-42FC-9DB0-07A1C454597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54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4" name="Google Shape;67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3" name="Google Shape;82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9" name="Google Shape;87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queu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2819400"/>
            <a:ext cx="5080000" cy="3810000"/>
          </a:xfrm>
          <a:prstGeom prst="rect">
            <a:avLst/>
          </a:prstGeom>
          <a:noFill/>
          <a:ln w="12700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</p:spPr>
      </p:pic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1143000" y="990600"/>
            <a:ext cx="5257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Queue</a:t>
            </a: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1143000" y="1981200"/>
            <a:ext cx="4953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 b="0" i="0" u="none" dirty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Examples of </a:t>
            </a:r>
            <a:r>
              <a:rPr lang="en-US" sz="3200" b="0" i="0" u="none" dirty="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Program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graphicFrame>
        <p:nvGraphicFramePr>
          <p:cNvPr id="278" name="Google Shape;278;p22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79" name="Google Shape;279;p22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80" name="Google Shape;280;p22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281" name="Google Shape;281;p22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2" name="Google Shape;282;p22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3" name="Google Shape;283;p22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84" name="Google Shape;284;p22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5" name="Google Shape;285;p22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6" name="Google Shape;286;p22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7" name="Google Shape;287;p22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88" name="Google Shape;288;p22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289" name="Google Shape;289;p22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290" name="Google Shape;290;p22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291" name="Google Shape;291;p22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292" name="Google Shape;292;p22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293" name="Google Shape;293;p22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294" name="Google Shape;294;p22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295" name="Google Shape;295;p22"/>
          <p:cNvSpPr txBox="1"/>
          <p:nvPr/>
        </p:nvSpPr>
        <p:spPr>
          <a:xfrm>
            <a:off x="727075" y="1270000"/>
            <a:ext cx="3602037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//get and print the last element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System.out.println(“Last element : “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+ intQ.getEnd().toString() + “\n”);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</p:txBody>
      </p:sp>
      <p:sp>
        <p:nvSpPr>
          <p:cNvPr id="296" name="Google Shape;296;p22"/>
          <p:cNvSpPr txBox="1"/>
          <p:nvPr/>
        </p:nvSpPr>
        <p:spPr>
          <a:xfrm>
            <a:off x="5584825" y="3276600"/>
            <a:ext cx="1501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 element</a:t>
            </a:r>
            <a:endParaRPr/>
          </a:p>
        </p:txBody>
      </p:sp>
      <p:sp>
        <p:nvSpPr>
          <p:cNvPr id="297" name="Google Shape;297;p22"/>
          <p:cNvSpPr txBox="1"/>
          <p:nvPr/>
        </p:nvSpPr>
        <p:spPr>
          <a:xfrm>
            <a:off x="6172200" y="3657600"/>
            <a:ext cx="444500" cy="36988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/>
          </a:p>
        </p:txBody>
      </p:sp>
      <p:cxnSp>
        <p:nvCxnSpPr>
          <p:cNvPr id="298" name="Google Shape;298;p22"/>
          <p:cNvCxnSpPr/>
          <p:nvPr/>
        </p:nvCxnSpPr>
        <p:spPr>
          <a:xfrm flipH="1">
            <a:off x="6335699" y="2122487"/>
            <a:ext cx="1893900" cy="1154100"/>
          </a:xfrm>
          <a:prstGeom prst="curvedConnector2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299" name="Google Shape;299;p22"/>
          <p:cNvSpPr txBox="1"/>
          <p:nvPr/>
        </p:nvSpPr>
        <p:spPr>
          <a:xfrm>
            <a:off x="4953000" y="4724400"/>
            <a:ext cx="1819275" cy="1477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element : 10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 element :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2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pic>
        <p:nvPicPr>
          <p:cNvPr id="301" name="Google Shape;301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850" y="5257800"/>
            <a:ext cx="2730500" cy="113823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307" name="Google Shape;307;p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08" name="Google Shape;308;p23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09" name="Google Shape;309;p23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10" name="Google Shape;310;p23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311" name="Google Shape;311;p23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2" name="Google Shape;312;p23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3" name="Google Shape;313;p23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14" name="Google Shape;314;p23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15" name="Google Shape;315;p23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16" name="Google Shape;316;p23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17" name="Google Shape;317;p23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318" name="Google Shape;318;p23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319" name="Google Shape;319;p23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320" name="Google Shape;320;p23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321" name="Google Shape;321;p23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322" name="Google Shape;322;p23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323" name="Google Shape;323;p23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324" name="Google Shape;324;p23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325" name="Google Shape;325;p23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23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23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333" name="Google Shape;333;p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34" name="Google Shape;334;p24"/>
          <p:cNvGraphicFramePr/>
          <p:nvPr/>
        </p:nvGraphicFramePr>
        <p:xfrm>
          <a:off x="4724400" y="182880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35" name="Google Shape;335;p24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6" name="Google Shape;336;p24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337" name="Google Shape;337;p24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8" name="Google Shape;338;p24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9" name="Google Shape;339;p24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40" name="Google Shape;340;p24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41" name="Google Shape;341;p24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42" name="Google Shape;342;p24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343" name="Google Shape;343;p24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344" name="Google Shape;344;p24"/>
          <p:cNvGrpSpPr/>
          <p:nvPr/>
        </p:nvGrpSpPr>
        <p:grpSpPr>
          <a:xfrm>
            <a:off x="5562600" y="2362200"/>
            <a:ext cx="873125" cy="608012"/>
            <a:chOff x="5562600" y="2362200"/>
            <a:chExt cx="872630" cy="608520"/>
          </a:xfrm>
        </p:grpSpPr>
        <p:sp>
          <p:nvSpPr>
            <p:cNvPr id="345" name="Google Shape;345;p24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346" name="Google Shape;346;p24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347" name="Google Shape;347;p24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348" name="Google Shape;348;p24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349" name="Google Shape;349;p24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350" name="Google Shape;350;p24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4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4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3" name="Google Shape;353;p24"/>
          <p:cNvGrpSpPr/>
          <p:nvPr/>
        </p:nvGrpSpPr>
        <p:grpSpPr>
          <a:xfrm>
            <a:off x="4613275" y="2362200"/>
            <a:ext cx="644525" cy="581025"/>
            <a:chOff x="4461370" y="2160322"/>
            <a:chExt cx="644028" cy="581799"/>
          </a:xfrm>
        </p:grpSpPr>
        <p:sp>
          <p:nvSpPr>
            <p:cNvPr id="354" name="Google Shape;354;p24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355" name="Google Shape;355;p24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356" name="Google Shape;356;p24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pic>
        <p:nvPicPr>
          <p:cNvPr id="357" name="Google Shape;35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4910137"/>
            <a:ext cx="3341687" cy="13112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363" name="Google Shape;363;p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4" name="Google Shape;364;p25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5" name="Google Shape;365;p25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366" name="Google Shape;366;p25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7" name="Google Shape;367;p25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8" name="Google Shape;368;p25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69" name="Google Shape;369;p25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0" name="Google Shape;370;p25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71" name="Google Shape;371;p25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372" name="Google Shape;372;p25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373" name="Google Shape;373;p25"/>
          <p:cNvGrpSpPr/>
          <p:nvPr/>
        </p:nvGrpSpPr>
        <p:grpSpPr>
          <a:xfrm>
            <a:off x="5562600" y="2362200"/>
            <a:ext cx="873125" cy="608012"/>
            <a:chOff x="5562600" y="2362200"/>
            <a:chExt cx="872630" cy="608520"/>
          </a:xfrm>
        </p:grpSpPr>
        <p:sp>
          <p:nvSpPr>
            <p:cNvPr id="374" name="Google Shape;374;p25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375" name="Google Shape;375;p25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376" name="Google Shape;376;p25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377" name="Google Shape;377;p25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378" name="Google Shape;378;p25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379" name="Google Shape;379;p25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5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5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2" name="Google Shape;382;p25"/>
          <p:cNvGrpSpPr/>
          <p:nvPr/>
        </p:nvGrpSpPr>
        <p:grpSpPr>
          <a:xfrm>
            <a:off x="4613275" y="2362200"/>
            <a:ext cx="644525" cy="581025"/>
            <a:chOff x="4461370" y="2160322"/>
            <a:chExt cx="644028" cy="581799"/>
          </a:xfrm>
        </p:grpSpPr>
        <p:sp>
          <p:nvSpPr>
            <p:cNvPr id="383" name="Google Shape;383;p25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384" name="Google Shape;384;p25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385" name="Google Shape;385;p25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386" name="Google Shape;386;p25"/>
          <p:cNvSpPr txBox="1"/>
          <p:nvPr/>
        </p:nvSpPr>
        <p:spPr>
          <a:xfrm>
            <a:off x="4953000" y="4724400"/>
            <a:ext cx="13573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 dequeue</a:t>
            </a:r>
            <a:endParaRPr/>
          </a:p>
        </p:txBody>
      </p:sp>
      <p:graphicFrame>
        <p:nvGraphicFramePr>
          <p:cNvPr id="387" name="Google Shape;387;p25"/>
          <p:cNvGraphicFramePr/>
          <p:nvPr/>
        </p:nvGraphicFramePr>
        <p:xfrm>
          <a:off x="4724400" y="182880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393" name="Google Shape;393;p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94" name="Google Shape;394;p26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5" name="Google Shape;395;p26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396" name="Google Shape;396;p26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7" name="Google Shape;397;p26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8" name="Google Shape;398;p26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99" name="Google Shape;399;p26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00" name="Google Shape;400;p26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01" name="Google Shape;401;p26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02" name="Google Shape;402;p26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403" name="Google Shape;403;p26"/>
          <p:cNvGrpSpPr/>
          <p:nvPr/>
        </p:nvGrpSpPr>
        <p:grpSpPr>
          <a:xfrm>
            <a:off x="5562600" y="2362200"/>
            <a:ext cx="873125" cy="608012"/>
            <a:chOff x="5562600" y="2362200"/>
            <a:chExt cx="872630" cy="608520"/>
          </a:xfrm>
        </p:grpSpPr>
        <p:sp>
          <p:nvSpPr>
            <p:cNvPr id="404" name="Google Shape;404;p26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405" name="Google Shape;405;p26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406" name="Google Shape;406;p26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407" name="Google Shape;407;p2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408" name="Google Shape;408;p26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409" name="Google Shape;409;p26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26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26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26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413" name="Google Shape;413;p26"/>
          <p:cNvSpPr txBox="1"/>
          <p:nvPr/>
        </p:nvSpPr>
        <p:spPr>
          <a:xfrm>
            <a:off x="4953000" y="4724400"/>
            <a:ext cx="1912937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4" name="Google Shape;41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4643437"/>
            <a:ext cx="2952750" cy="20621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420" name="Google Shape;420;p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1" name="Google Shape;421;p27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2" name="Google Shape;422;p27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423" name="Google Shape;423;p27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24" name="Google Shape;424;p27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25" name="Google Shape;425;p27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26" name="Google Shape;426;p27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27" name="Google Shape;427;p27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28" name="Google Shape;428;p27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29" name="Google Shape;429;p27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430" name="Google Shape;430;p27"/>
          <p:cNvGrpSpPr/>
          <p:nvPr/>
        </p:nvGrpSpPr>
        <p:grpSpPr>
          <a:xfrm>
            <a:off x="5562600" y="2362200"/>
            <a:ext cx="873125" cy="608012"/>
            <a:chOff x="5562600" y="2362200"/>
            <a:chExt cx="872630" cy="608520"/>
          </a:xfrm>
        </p:grpSpPr>
        <p:sp>
          <p:nvSpPr>
            <p:cNvPr id="431" name="Google Shape;431;p27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432" name="Google Shape;432;p27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433" name="Google Shape;433;p27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434" name="Google Shape;434;p27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435" name="Google Shape;435;p27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436" name="Google Shape;436;p27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7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7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7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440" name="Google Shape;440;p27"/>
          <p:cNvSpPr txBox="1"/>
          <p:nvPr/>
        </p:nvSpPr>
        <p:spPr>
          <a:xfrm>
            <a:off x="4953000" y="4724400"/>
            <a:ext cx="1912937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446" name="Google Shape;446;p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p28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8" name="Google Shape;448;p28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449" name="Google Shape;449;p28"/>
          <p:cNvGraphicFramePr/>
          <p:nvPr/>
        </p:nvGraphicFramePr>
        <p:xfrm>
          <a:off x="5715000" y="182245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0" name="Google Shape;450;p28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1" name="Google Shape;451;p28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52" name="Google Shape;452;p28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53" name="Google Shape;453;p28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54" name="Google Shape;454;p28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455" name="Google Shape;455;p28"/>
          <p:cNvGrpSpPr/>
          <p:nvPr/>
        </p:nvGrpSpPr>
        <p:grpSpPr>
          <a:xfrm>
            <a:off x="6746875" y="2362200"/>
            <a:ext cx="873125" cy="608012"/>
            <a:chOff x="5562600" y="2362200"/>
            <a:chExt cx="872630" cy="608520"/>
          </a:xfrm>
        </p:grpSpPr>
        <p:sp>
          <p:nvSpPr>
            <p:cNvPr id="456" name="Google Shape;456;p28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457" name="Google Shape;457;p28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458" name="Google Shape;458;p28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459" name="Google Shape;459;p28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460" name="Google Shape;460;p28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461" name="Google Shape;461;p28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28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8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8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465" name="Google Shape;465;p28"/>
          <p:cNvSpPr txBox="1"/>
          <p:nvPr/>
        </p:nvSpPr>
        <p:spPr>
          <a:xfrm>
            <a:off x="4953000" y="4724400"/>
            <a:ext cx="1912937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6" name="Google Shape;466;p28"/>
          <p:cNvGrpSpPr/>
          <p:nvPr/>
        </p:nvGrpSpPr>
        <p:grpSpPr>
          <a:xfrm>
            <a:off x="5638800" y="2362200"/>
            <a:ext cx="644525" cy="581025"/>
            <a:chOff x="4461370" y="2160322"/>
            <a:chExt cx="644028" cy="581799"/>
          </a:xfrm>
        </p:grpSpPr>
        <p:sp>
          <p:nvSpPr>
            <p:cNvPr id="467" name="Google Shape;467;p28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468" name="Google Shape;468;p28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pic>
        <p:nvPicPr>
          <p:cNvPr id="469" name="Google Shape;469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4876800"/>
            <a:ext cx="3341687" cy="13128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475" name="Google Shape;475;p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6" name="Google Shape;476;p29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7" name="Google Shape;477;p29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478" name="Google Shape;478;p29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79" name="Google Shape;479;p29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80" name="Google Shape;480;p29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1" name="Google Shape;481;p29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82" name="Google Shape;482;p29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483" name="Google Shape;483;p29"/>
          <p:cNvGrpSpPr/>
          <p:nvPr/>
        </p:nvGrpSpPr>
        <p:grpSpPr>
          <a:xfrm>
            <a:off x="6746875" y="2362200"/>
            <a:ext cx="873125" cy="608012"/>
            <a:chOff x="5562600" y="2362200"/>
            <a:chExt cx="872630" cy="608520"/>
          </a:xfrm>
        </p:grpSpPr>
        <p:sp>
          <p:nvSpPr>
            <p:cNvPr id="484" name="Google Shape;484;p29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485" name="Google Shape;485;p29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486" name="Google Shape;486;p29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487" name="Google Shape;487;p29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488" name="Google Shape;488;p29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489" name="Google Shape;489;p29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29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9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29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493" name="Google Shape;493;p29"/>
          <p:cNvSpPr txBox="1"/>
          <p:nvPr/>
        </p:nvSpPr>
        <p:spPr>
          <a:xfrm>
            <a:off x="4953000" y="4724400"/>
            <a:ext cx="1912937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4" name="Google Shape;494;p29"/>
          <p:cNvGrpSpPr/>
          <p:nvPr/>
        </p:nvGrpSpPr>
        <p:grpSpPr>
          <a:xfrm>
            <a:off x="5638800" y="2362200"/>
            <a:ext cx="644525" cy="581025"/>
            <a:chOff x="4461370" y="2160322"/>
            <a:chExt cx="644028" cy="581799"/>
          </a:xfrm>
        </p:grpSpPr>
        <p:sp>
          <p:nvSpPr>
            <p:cNvPr id="495" name="Google Shape;495;p29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496" name="Google Shape;496;p29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graphicFrame>
        <p:nvGraphicFramePr>
          <p:cNvPr id="497" name="Google Shape;497;p29"/>
          <p:cNvGraphicFramePr/>
          <p:nvPr/>
        </p:nvGraphicFramePr>
        <p:xfrm>
          <a:off x="5715000" y="182245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503" name="Google Shape;503;p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4" name="Google Shape;504;p30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5" name="Google Shape;505;p30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506" name="Google Shape;506;p30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7" name="Google Shape;507;p30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08" name="Google Shape;508;p30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09" name="Google Shape;509;p30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10" name="Google Shape;510;p30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511" name="Google Shape;511;p30"/>
          <p:cNvGrpSpPr/>
          <p:nvPr/>
        </p:nvGrpSpPr>
        <p:grpSpPr>
          <a:xfrm>
            <a:off x="6746875" y="2362200"/>
            <a:ext cx="873125" cy="608012"/>
            <a:chOff x="5562600" y="2362200"/>
            <a:chExt cx="872630" cy="608520"/>
          </a:xfrm>
        </p:grpSpPr>
        <p:sp>
          <p:nvSpPr>
            <p:cNvPr id="512" name="Google Shape;512;p30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513" name="Google Shape;513;p30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514" name="Google Shape;514;p30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515" name="Google Shape;515;p30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516" name="Google Shape;516;p30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517" name="Google Shape;517;p30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30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30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521" name="Google Shape;521;p30"/>
          <p:cNvSpPr txBox="1"/>
          <p:nvPr/>
        </p:nvSpPr>
        <p:spPr>
          <a:xfrm>
            <a:off x="4953000" y="4724400"/>
            <a:ext cx="1912937" cy="1477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2" name="Google Shape;52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4643437"/>
            <a:ext cx="2952750" cy="20621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528" name="Google Shape;528;p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9" name="Google Shape;529;p31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0" name="Google Shape;530;p31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531" name="Google Shape;531;p31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2" name="Google Shape;532;p31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33" name="Google Shape;533;p31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34" name="Google Shape;534;p31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5" name="Google Shape;535;p31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536" name="Google Shape;536;p31"/>
          <p:cNvGrpSpPr/>
          <p:nvPr/>
        </p:nvGrpSpPr>
        <p:grpSpPr>
          <a:xfrm>
            <a:off x="6746875" y="2362200"/>
            <a:ext cx="873125" cy="608012"/>
            <a:chOff x="5562600" y="2362200"/>
            <a:chExt cx="872630" cy="608520"/>
          </a:xfrm>
        </p:grpSpPr>
        <p:sp>
          <p:nvSpPr>
            <p:cNvPr id="537" name="Google Shape;537;p31"/>
            <p:cNvSpPr txBox="1"/>
            <p:nvPr/>
          </p:nvSpPr>
          <p:spPr>
            <a:xfrm>
              <a:off x="556260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538" name="Google Shape;538;p31"/>
            <p:cNvCxnSpPr/>
            <p:nvPr/>
          </p:nvCxnSpPr>
          <p:spPr>
            <a:xfrm rot="10800000">
              <a:off x="586513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539" name="Google Shape;539;p31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540" name="Google Shape;540;p31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541" name="Google Shape;541;p31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542" name="Google Shape;542;p31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31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31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31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546" name="Google Shape;546;p31"/>
          <p:cNvSpPr txBox="1"/>
          <p:nvPr/>
        </p:nvSpPr>
        <p:spPr>
          <a:xfrm>
            <a:off x="4953000" y="4724400"/>
            <a:ext cx="1912937" cy="1477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cxnSp>
        <p:nvCxnSpPr>
          <p:cNvPr id="93" name="Google Shape;93;p14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94" name="Google Shape;94;p14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552" name="Google Shape;552;p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3" name="Google Shape;553;p32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4" name="Google Shape;554;p32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555" name="Google Shape;555;p32"/>
          <p:cNvGraphicFramePr/>
          <p:nvPr/>
        </p:nvGraphicFramePr>
        <p:xfrm>
          <a:off x="6972300" y="1825625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6" name="Google Shape;556;p32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57" name="Google Shape;557;p32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58" name="Google Shape;558;p32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559" name="Google Shape;559;p32"/>
          <p:cNvGrpSpPr/>
          <p:nvPr/>
        </p:nvGrpSpPr>
        <p:grpSpPr>
          <a:xfrm>
            <a:off x="7912100" y="930275"/>
            <a:ext cx="873125" cy="735012"/>
            <a:chOff x="5545383" y="2386516"/>
            <a:chExt cx="872630" cy="734574"/>
          </a:xfrm>
        </p:grpSpPr>
        <p:sp>
          <p:nvSpPr>
            <p:cNvPr id="560" name="Google Shape;560;p32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561" name="Google Shape;561;p32"/>
            <p:cNvCxnSpPr/>
            <p:nvPr/>
          </p:nvCxnSpPr>
          <p:spPr>
            <a:xfrm flipH="1">
              <a:off x="5862641" y="2724500"/>
              <a:ext cx="2497" cy="39659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562" name="Google Shape;562;p32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563" name="Google Shape;563;p32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564" name="Google Shape;564;p32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565" name="Google Shape;565;p32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2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32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32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569" name="Google Shape;569;p32"/>
          <p:cNvSpPr txBox="1"/>
          <p:nvPr/>
        </p:nvSpPr>
        <p:spPr>
          <a:xfrm>
            <a:off x="4953000" y="4724400"/>
            <a:ext cx="1912937" cy="1477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0" name="Google Shape;570;p32"/>
          <p:cNvGrpSpPr/>
          <p:nvPr/>
        </p:nvGrpSpPr>
        <p:grpSpPr>
          <a:xfrm>
            <a:off x="6899275" y="2362200"/>
            <a:ext cx="644525" cy="581025"/>
            <a:chOff x="4461370" y="2160322"/>
            <a:chExt cx="644028" cy="581799"/>
          </a:xfrm>
        </p:grpSpPr>
        <p:sp>
          <p:nvSpPr>
            <p:cNvPr id="571" name="Google Shape;571;p32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572" name="Google Shape;572;p32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pic>
        <p:nvPicPr>
          <p:cNvPr id="573" name="Google Shape;573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4910137"/>
            <a:ext cx="3341687" cy="13112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579" name="Google Shape;579;p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0" name="Google Shape;580;p33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81" name="Google Shape;581;p33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582" name="Google Shape;582;p33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83" name="Google Shape;583;p33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84" name="Google Shape;584;p33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585" name="Google Shape;585;p33"/>
          <p:cNvGrpSpPr/>
          <p:nvPr/>
        </p:nvGrpSpPr>
        <p:grpSpPr>
          <a:xfrm>
            <a:off x="7912100" y="930275"/>
            <a:ext cx="873125" cy="735012"/>
            <a:chOff x="5545383" y="2386516"/>
            <a:chExt cx="872630" cy="734574"/>
          </a:xfrm>
        </p:grpSpPr>
        <p:sp>
          <p:nvSpPr>
            <p:cNvPr id="586" name="Google Shape;586;p33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587" name="Google Shape;587;p33"/>
            <p:cNvCxnSpPr/>
            <p:nvPr/>
          </p:nvCxnSpPr>
          <p:spPr>
            <a:xfrm flipH="1">
              <a:off x="5862641" y="2724500"/>
              <a:ext cx="2497" cy="39659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588" name="Google Shape;588;p33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589" name="Google Shape;589;p33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590" name="Google Shape;590;p33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591" name="Google Shape;591;p33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3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33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33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595" name="Google Shape;595;p33"/>
          <p:cNvSpPr txBox="1"/>
          <p:nvPr/>
        </p:nvSpPr>
        <p:spPr>
          <a:xfrm>
            <a:off x="4953000" y="4724400"/>
            <a:ext cx="1912937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6" name="Google Shape;596;p33"/>
          <p:cNvGrpSpPr/>
          <p:nvPr/>
        </p:nvGrpSpPr>
        <p:grpSpPr>
          <a:xfrm>
            <a:off x="6899275" y="2362200"/>
            <a:ext cx="644525" cy="581025"/>
            <a:chOff x="4461370" y="2160322"/>
            <a:chExt cx="644028" cy="581799"/>
          </a:xfrm>
        </p:grpSpPr>
        <p:sp>
          <p:nvSpPr>
            <p:cNvPr id="597" name="Google Shape;597;p33"/>
            <p:cNvSpPr txBox="1"/>
            <p:nvPr/>
          </p:nvSpPr>
          <p:spPr>
            <a:xfrm>
              <a:off x="4461370" y="2495900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598" name="Google Shape;598;p33"/>
            <p:cNvCxnSpPr/>
            <p:nvPr/>
          </p:nvCxnSpPr>
          <p:spPr>
            <a:xfrm rot="10800000">
              <a:off x="4764349" y="2160322"/>
              <a:ext cx="0" cy="33540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graphicFrame>
        <p:nvGraphicFramePr>
          <p:cNvPr id="599" name="Google Shape;599;p33"/>
          <p:cNvGraphicFramePr/>
          <p:nvPr/>
        </p:nvGraphicFramePr>
        <p:xfrm>
          <a:off x="6972300" y="1825625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605" name="Google Shape;605;p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6" name="Google Shape;606;p34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07" name="Google Shape;607;p34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608" name="Google Shape;608;p34"/>
          <p:cNvGraphicFramePr/>
          <p:nvPr/>
        </p:nvGraphicFramePr>
        <p:xfrm>
          <a:off x="7929562" y="1797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09" name="Google Shape;609;p34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10" name="Google Shape;610;p34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611" name="Google Shape;611;p34"/>
          <p:cNvGrpSpPr/>
          <p:nvPr/>
        </p:nvGrpSpPr>
        <p:grpSpPr>
          <a:xfrm>
            <a:off x="7912100" y="930275"/>
            <a:ext cx="873125" cy="735012"/>
            <a:chOff x="5545383" y="2386516"/>
            <a:chExt cx="872630" cy="734574"/>
          </a:xfrm>
        </p:grpSpPr>
        <p:sp>
          <p:nvSpPr>
            <p:cNvPr id="612" name="Google Shape;612;p34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613" name="Google Shape;613;p34"/>
            <p:cNvCxnSpPr/>
            <p:nvPr/>
          </p:nvCxnSpPr>
          <p:spPr>
            <a:xfrm flipH="1">
              <a:off x="5862641" y="2724500"/>
              <a:ext cx="2497" cy="39659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614" name="Google Shape;614;p34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615" name="Google Shape;615;p34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616" name="Google Shape;616;p34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617" name="Google Shape;617;p34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4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34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34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621" name="Google Shape;621;p34"/>
          <p:cNvSpPr txBox="1"/>
          <p:nvPr/>
        </p:nvSpPr>
        <p:spPr>
          <a:xfrm>
            <a:off x="4953000" y="4724400"/>
            <a:ext cx="1912937" cy="20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2" name="Google Shape;622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4643437"/>
            <a:ext cx="2952750" cy="20621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628" name="Google Shape;628;p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29" name="Google Shape;629;p35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30" name="Google Shape;630;p35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631" name="Google Shape;631;p35"/>
          <p:cNvGraphicFramePr/>
          <p:nvPr/>
        </p:nvGraphicFramePr>
        <p:xfrm>
          <a:off x="7929562" y="179705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32" name="Google Shape;632;p35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633" name="Google Shape;633;p35"/>
          <p:cNvGrpSpPr/>
          <p:nvPr/>
        </p:nvGrpSpPr>
        <p:grpSpPr>
          <a:xfrm>
            <a:off x="6843712" y="2590800"/>
            <a:ext cx="1270000" cy="246062"/>
            <a:chOff x="5545383" y="2386516"/>
            <a:chExt cx="1269340" cy="246221"/>
          </a:xfrm>
        </p:grpSpPr>
        <p:sp>
          <p:nvSpPr>
            <p:cNvPr id="634" name="Google Shape;634;p35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635" name="Google Shape;635;p35"/>
            <p:cNvCxnSpPr/>
            <p:nvPr/>
          </p:nvCxnSpPr>
          <p:spPr>
            <a:xfrm>
              <a:off x="6362937" y="2509626"/>
              <a:ext cx="451786" cy="15389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636" name="Google Shape;636;p35"/>
          <p:cNvGrpSpPr/>
          <p:nvPr/>
        </p:nvGrpSpPr>
        <p:grpSpPr>
          <a:xfrm>
            <a:off x="8250237" y="2900362"/>
            <a:ext cx="873125" cy="608012"/>
            <a:chOff x="4537570" y="2362200"/>
            <a:chExt cx="872630" cy="608520"/>
          </a:xfrm>
        </p:grpSpPr>
        <p:sp>
          <p:nvSpPr>
            <p:cNvPr id="637" name="Google Shape;637;p35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638" name="Google Shape;638;p35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639" name="Google Shape;639;p35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5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35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35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pSp>
        <p:nvGrpSpPr>
          <p:cNvPr id="643" name="Google Shape;643;p35"/>
          <p:cNvGrpSpPr/>
          <p:nvPr/>
        </p:nvGrpSpPr>
        <p:grpSpPr>
          <a:xfrm>
            <a:off x="6781800" y="1847850"/>
            <a:ext cx="1085850" cy="246062"/>
            <a:chOff x="4248894" y="2145915"/>
            <a:chExt cx="1085106" cy="246221"/>
          </a:xfrm>
        </p:grpSpPr>
        <p:sp>
          <p:nvSpPr>
            <p:cNvPr id="644" name="Google Shape;644;p35"/>
            <p:cNvSpPr txBox="1"/>
            <p:nvPr/>
          </p:nvSpPr>
          <p:spPr>
            <a:xfrm>
              <a:off x="4248894" y="2145915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645" name="Google Shape;645;p35"/>
            <p:cNvCxnSpPr/>
            <p:nvPr/>
          </p:nvCxnSpPr>
          <p:spPr>
            <a:xfrm>
              <a:off x="4783515" y="2279351"/>
              <a:ext cx="550485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646" name="Google Shape;646;p35"/>
          <p:cNvSpPr txBox="1"/>
          <p:nvPr/>
        </p:nvSpPr>
        <p:spPr>
          <a:xfrm>
            <a:off x="4953000" y="4724400"/>
            <a:ext cx="1912937" cy="20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7" name="Google Shape;647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4910137"/>
            <a:ext cx="3341687" cy="13112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653" name="Google Shape;653;p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54" name="Google Shape;654;p36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55" name="Google Shape;655;p36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56" name="Google Shape;656;p36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657" name="Google Shape;657;p36"/>
          <p:cNvGrpSpPr/>
          <p:nvPr/>
        </p:nvGrpSpPr>
        <p:grpSpPr>
          <a:xfrm>
            <a:off x="6843712" y="2590800"/>
            <a:ext cx="1270000" cy="246062"/>
            <a:chOff x="5545383" y="2386516"/>
            <a:chExt cx="1269340" cy="246221"/>
          </a:xfrm>
        </p:grpSpPr>
        <p:sp>
          <p:nvSpPr>
            <p:cNvPr id="658" name="Google Shape;658;p36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659" name="Google Shape;659;p36"/>
            <p:cNvCxnSpPr/>
            <p:nvPr/>
          </p:nvCxnSpPr>
          <p:spPr>
            <a:xfrm>
              <a:off x="6362937" y="2509626"/>
              <a:ext cx="451786" cy="15389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660" name="Google Shape;660;p36"/>
          <p:cNvGrpSpPr/>
          <p:nvPr/>
        </p:nvGrpSpPr>
        <p:grpSpPr>
          <a:xfrm>
            <a:off x="8250237" y="2900362"/>
            <a:ext cx="873125" cy="608012"/>
            <a:chOff x="4537570" y="2362200"/>
            <a:chExt cx="872630" cy="608520"/>
          </a:xfrm>
        </p:grpSpPr>
        <p:sp>
          <p:nvSpPr>
            <p:cNvPr id="661" name="Google Shape;661;p3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662" name="Google Shape;662;p36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663" name="Google Shape;663;p36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6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36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36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pSp>
        <p:nvGrpSpPr>
          <p:cNvPr id="667" name="Google Shape;667;p36"/>
          <p:cNvGrpSpPr/>
          <p:nvPr/>
        </p:nvGrpSpPr>
        <p:grpSpPr>
          <a:xfrm>
            <a:off x="6781800" y="1847850"/>
            <a:ext cx="1085850" cy="246062"/>
            <a:chOff x="4248894" y="2145915"/>
            <a:chExt cx="1085106" cy="246221"/>
          </a:xfrm>
        </p:grpSpPr>
        <p:sp>
          <p:nvSpPr>
            <p:cNvPr id="668" name="Google Shape;668;p36"/>
            <p:cNvSpPr txBox="1"/>
            <p:nvPr/>
          </p:nvSpPr>
          <p:spPr>
            <a:xfrm>
              <a:off x="4248894" y="2145915"/>
              <a:ext cx="644028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num</a:t>
              </a:r>
              <a:endParaRPr/>
            </a:p>
          </p:txBody>
        </p:sp>
        <p:cxnSp>
          <p:nvCxnSpPr>
            <p:cNvPr id="669" name="Google Shape;669;p36"/>
            <p:cNvCxnSpPr/>
            <p:nvPr/>
          </p:nvCxnSpPr>
          <p:spPr>
            <a:xfrm>
              <a:off x="4783515" y="2279351"/>
              <a:ext cx="550485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stealth" w="med" len="med"/>
            </a:ln>
            <a:effectLst>
              <a:outerShdw blurRad="63500" dist="20000" dir="540000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670" name="Google Shape;670;p36"/>
          <p:cNvSpPr txBox="1"/>
          <p:nvPr/>
        </p:nvSpPr>
        <p:spPr>
          <a:xfrm>
            <a:off x="4953000" y="4724400"/>
            <a:ext cx="191293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71" name="Google Shape;671;p36"/>
          <p:cNvGraphicFramePr/>
          <p:nvPr/>
        </p:nvGraphicFramePr>
        <p:xfrm>
          <a:off x="7929562" y="1797050"/>
          <a:ext cx="4191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677" name="Google Shape;677;p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78" name="Google Shape;678;p37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679" name="Google Shape;679;p37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80" name="Google Shape;680;p37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681" name="Google Shape;681;p37"/>
          <p:cNvGrpSpPr/>
          <p:nvPr/>
        </p:nvGrpSpPr>
        <p:grpSpPr>
          <a:xfrm>
            <a:off x="6843712" y="2590800"/>
            <a:ext cx="1270000" cy="246062"/>
            <a:chOff x="5545383" y="2386516"/>
            <a:chExt cx="1269340" cy="246221"/>
          </a:xfrm>
        </p:grpSpPr>
        <p:sp>
          <p:nvSpPr>
            <p:cNvPr id="682" name="Google Shape;682;p37"/>
            <p:cNvSpPr txBox="1"/>
            <p:nvPr/>
          </p:nvSpPr>
          <p:spPr>
            <a:xfrm>
              <a:off x="5545383" y="2386516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683" name="Google Shape;683;p37"/>
            <p:cNvCxnSpPr/>
            <p:nvPr/>
          </p:nvCxnSpPr>
          <p:spPr>
            <a:xfrm>
              <a:off x="6362937" y="2509626"/>
              <a:ext cx="451786" cy="15389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684" name="Google Shape;684;p37"/>
          <p:cNvGrpSpPr/>
          <p:nvPr/>
        </p:nvGrpSpPr>
        <p:grpSpPr>
          <a:xfrm>
            <a:off x="8250237" y="2900362"/>
            <a:ext cx="873125" cy="608012"/>
            <a:chOff x="4537570" y="2362200"/>
            <a:chExt cx="872630" cy="608520"/>
          </a:xfrm>
        </p:grpSpPr>
        <p:sp>
          <p:nvSpPr>
            <p:cNvPr id="685" name="Google Shape;685;p37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686" name="Google Shape;686;p37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687" name="Google Shape;687;p37"/>
          <p:cNvSpPr txBox="1"/>
          <p:nvPr/>
        </p:nvSpPr>
        <p:spPr>
          <a:xfrm>
            <a:off x="4953000" y="472440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37"/>
          <p:cNvSpPr txBox="1"/>
          <p:nvPr/>
        </p:nvSpPr>
        <p:spPr>
          <a:xfrm>
            <a:off x="228600" y="1143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n-US" sz="20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//display all elements and remove from 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37"/>
          <p:cNvSpPr txBox="1"/>
          <p:nvPr/>
        </p:nvSpPr>
        <p:spPr>
          <a:xfrm>
            <a:off x="304800" y="1949450"/>
            <a:ext cx="4154487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while (!intQ.isEmpty())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num=Integer.parseInt(intQ.dequeue().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toString());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System.out.println(num + “ dequeued);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    intQ.print();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37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691" name="Google Shape;691;p37"/>
          <p:cNvSpPr txBox="1"/>
          <p:nvPr/>
        </p:nvSpPr>
        <p:spPr>
          <a:xfrm>
            <a:off x="4926012" y="4484687"/>
            <a:ext cx="1914525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 dequeue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Empty list</a:t>
            </a:r>
            <a:endParaRPr/>
          </a:p>
        </p:txBody>
      </p:sp>
      <p:pic>
        <p:nvPicPr>
          <p:cNvPr id="692" name="Google Shape;692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4643437"/>
            <a:ext cx="2952750" cy="20621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38"/>
          <p:cNvSpPr txBox="1">
            <a:spLocks noGrp="1"/>
          </p:cNvSpPr>
          <p:nvPr>
            <p:ph type="body" idx="1"/>
          </p:nvPr>
        </p:nvSpPr>
        <p:spPr>
          <a:xfrm>
            <a:off x="609600" y="990600"/>
            <a:ext cx="7315200" cy="2590800"/>
          </a:xfrm>
          <a:prstGeom prst="rect">
            <a:avLst/>
          </a:prstGeom>
          <a:noFill/>
          <a:ln w="9525" cap="flat" cmpd="sng">
            <a:solidFill>
              <a:srgbClr val="92D050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Queue qNum=new Queue();       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//insert into qNum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for(int i=1;i&lt;=5;i++){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String num=JOptionPane.showInputDialog("Enter a number");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qNum.enqueue(num);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}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//continue……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38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699" name="Google Shape;699;p38"/>
          <p:cNvGraphicFramePr/>
          <p:nvPr/>
        </p:nvGraphicFramePr>
        <p:xfrm>
          <a:off x="1219200" y="4505325"/>
          <a:ext cx="1143000" cy="3714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00" name="Google Shape;700;p38"/>
          <p:cNvGraphicFramePr/>
          <p:nvPr/>
        </p:nvGraphicFramePr>
        <p:xfrm>
          <a:off x="2743200" y="4581525"/>
          <a:ext cx="1143000" cy="3714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01" name="Google Shape;701;p38"/>
          <p:cNvGraphicFramePr/>
          <p:nvPr/>
        </p:nvGraphicFramePr>
        <p:xfrm>
          <a:off x="4267200" y="4810125"/>
          <a:ext cx="1143000" cy="3714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02" name="Google Shape;702;p38"/>
          <p:cNvCxnSpPr/>
          <p:nvPr/>
        </p:nvCxnSpPr>
        <p:spPr>
          <a:xfrm>
            <a:off x="2286000" y="4657725"/>
            <a:ext cx="533400" cy="762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03" name="Google Shape;703;p38"/>
          <p:cNvCxnSpPr/>
          <p:nvPr/>
        </p:nvCxnSpPr>
        <p:spPr>
          <a:xfrm>
            <a:off x="3886200" y="4733925"/>
            <a:ext cx="381000" cy="3048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704" name="Google Shape;704;p38"/>
          <p:cNvGraphicFramePr/>
          <p:nvPr/>
        </p:nvGraphicFramePr>
        <p:xfrm>
          <a:off x="5867400" y="4572000"/>
          <a:ext cx="1143000" cy="3714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05" name="Google Shape;705;p38"/>
          <p:cNvGraphicFramePr/>
          <p:nvPr/>
        </p:nvGraphicFramePr>
        <p:xfrm>
          <a:off x="7543800" y="4343400"/>
          <a:ext cx="1143000" cy="3714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06" name="Google Shape;706;p38"/>
          <p:cNvCxnSpPr/>
          <p:nvPr/>
        </p:nvCxnSpPr>
        <p:spPr>
          <a:xfrm rot="10800000" flipH="1">
            <a:off x="5181600" y="4724400"/>
            <a:ext cx="685800" cy="2286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07" name="Google Shape;707;p38"/>
          <p:cNvCxnSpPr/>
          <p:nvPr/>
        </p:nvCxnSpPr>
        <p:spPr>
          <a:xfrm rot="10800000" flipH="1">
            <a:off x="6781800" y="4495800"/>
            <a:ext cx="762000" cy="2286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08" name="Google Shape;708;p38"/>
          <p:cNvSpPr txBox="1"/>
          <p:nvPr/>
        </p:nvSpPr>
        <p:spPr>
          <a:xfrm>
            <a:off x="838200" y="3973512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39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39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715" name="Google Shape;715;p39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6" name="Google Shape;716;p39"/>
          <p:cNvGraphicFramePr/>
          <p:nvPr/>
        </p:nvGraphicFramePr>
        <p:xfrm>
          <a:off x="25146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7" name="Google Shape;717;p39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8" name="Google Shape;718;p39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19" name="Google Shape;719;p39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20" name="Google Shape;720;p39"/>
          <p:cNvSpPr txBox="1"/>
          <p:nvPr/>
        </p:nvSpPr>
        <p:spPr>
          <a:xfrm>
            <a:off x="2716212" y="4702175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721" name="Google Shape;721;p39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722" name="Google Shape;722;p39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723" name="Google Shape;723;p39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724" name="Google Shape;724;p39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725" name="Google Shape;725;p39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726" name="Google Shape;726;p39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727" name="Google Shape;727;p39"/>
          <p:cNvCxnSpPr/>
          <p:nvPr/>
        </p:nvCxnSpPr>
        <p:spPr>
          <a:xfrm>
            <a:off x="3505200" y="5322887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28" name="Google Shape;728;p39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29" name="Google Shape;729;p39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30" name="Google Shape;730;p39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731" name="Google Shape;731;p39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sp>
        <p:nvSpPr>
          <p:cNvPr id="732" name="Google Shape;732;p39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33" name="Google Shape;733;p39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cxnSp>
        <p:nvCxnSpPr>
          <p:cNvPr id="734" name="Google Shape;734;p39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35" name="Google Shape;735;p39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40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1" name="Google Shape;741;p40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742" name="Google Shape;742;p40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43" name="Google Shape;743;p40"/>
          <p:cNvGraphicFramePr/>
          <p:nvPr/>
        </p:nvGraphicFramePr>
        <p:xfrm>
          <a:off x="25146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44" name="Google Shape;744;p40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45" name="Google Shape;745;p40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46" name="Google Shape;746;p40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47" name="Google Shape;747;p40"/>
          <p:cNvSpPr txBox="1"/>
          <p:nvPr/>
        </p:nvSpPr>
        <p:spPr>
          <a:xfrm>
            <a:off x="2716212" y="4702175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748" name="Google Shape;748;p40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749" name="Google Shape;749;p40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750" name="Google Shape;750;p40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751" name="Google Shape;751;p40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752" name="Google Shape;752;p40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753" name="Google Shape;753;p40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754" name="Google Shape;754;p40"/>
          <p:cNvCxnSpPr/>
          <p:nvPr/>
        </p:nvCxnSpPr>
        <p:spPr>
          <a:xfrm>
            <a:off x="3505200" y="5322887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55" name="Google Shape;755;p40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56" name="Google Shape;756;p40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57" name="Google Shape;757;p40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758" name="Google Shape;758;p40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sp>
        <p:nvSpPr>
          <p:cNvPr id="759" name="Google Shape;759;p40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60" name="Google Shape;760;p40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cxnSp>
        <p:nvCxnSpPr>
          <p:cNvPr id="761" name="Google Shape;761;p40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62" name="Google Shape;762;p40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763" name="Google Shape;763;p40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764" name="Google Shape;764;p40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765" name="Google Shape;765;p40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41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41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772" name="Google Shape;772;p41"/>
          <p:cNvGraphicFramePr/>
          <p:nvPr/>
        </p:nvGraphicFramePr>
        <p:xfrm>
          <a:off x="25146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73" name="Google Shape;773;p41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74" name="Google Shape;774;p41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75" name="Google Shape;775;p41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76" name="Google Shape;776;p41"/>
          <p:cNvSpPr txBox="1"/>
          <p:nvPr/>
        </p:nvSpPr>
        <p:spPr>
          <a:xfrm>
            <a:off x="2716212" y="4702175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777" name="Google Shape;777;p41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778" name="Google Shape;778;p41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779" name="Google Shape;779;p41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780" name="Google Shape;780;p41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781" name="Google Shape;781;p41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782" name="Google Shape;782;p41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783" name="Google Shape;783;p41"/>
          <p:cNvCxnSpPr/>
          <p:nvPr/>
        </p:nvCxnSpPr>
        <p:spPr>
          <a:xfrm>
            <a:off x="3505200" y="5322887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84" name="Google Shape;784;p41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785" name="Google Shape;785;p41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786" name="Google Shape;786;p41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787" name="Google Shape;787;p41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788" name="Google Shape;788;p41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789" name="Google Shape;789;p41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790" name="Google Shape;790;p41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791" name="Google Shape;791;p41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792" name="Google Shape;792;p41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cxnSp>
        <p:nvCxnSpPr>
          <p:cNvPr id="102" name="Google Shape;102;p15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03" name="Google Shape;103;p15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104" name="Google Shape;104;p15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105" name="Google Shape;105;p15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106" name="Google Shape;106;p15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107" name="Google Shape;107;p15"/>
          <p:cNvGrpSpPr/>
          <p:nvPr/>
        </p:nvGrpSpPr>
        <p:grpSpPr>
          <a:xfrm>
            <a:off x="4973637" y="2397125"/>
            <a:ext cx="1228725" cy="588962"/>
            <a:chOff x="4182172" y="2381312"/>
            <a:chExt cx="1228028" cy="589408"/>
          </a:xfrm>
        </p:grpSpPr>
        <p:sp>
          <p:nvSpPr>
            <p:cNvPr id="108" name="Google Shape;108;p15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109" name="Google Shape;109;p15"/>
            <p:cNvCxnSpPr/>
            <p:nvPr/>
          </p:nvCxnSpPr>
          <p:spPr>
            <a:xfrm rot="10800000">
              <a:off x="4182172" y="2381312"/>
              <a:ext cx="657938" cy="343188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110" name="Google Shape;110;p15"/>
          <p:cNvSpPr txBox="1"/>
          <p:nvPr/>
        </p:nvSpPr>
        <p:spPr>
          <a:xfrm>
            <a:off x="4532312" y="20066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42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42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799" name="Google Shape;799;p42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00" name="Google Shape;800;p42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01" name="Google Shape;801;p42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02" name="Google Shape;802;p42"/>
          <p:cNvSpPr txBox="1"/>
          <p:nvPr/>
        </p:nvSpPr>
        <p:spPr>
          <a:xfrm>
            <a:off x="3884612" y="4610100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803" name="Google Shape;803;p42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804" name="Google Shape;804;p42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805" name="Google Shape;805;p42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806" name="Google Shape;806;p42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807" name="Google Shape;807;p42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808" name="Google Shape;808;p42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809" name="Google Shape;809;p42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810" name="Google Shape;810;p42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811" name="Google Shape;811;p42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812" name="Google Shape;812;p42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813" name="Google Shape;813;p42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14" name="Google Shape;814;p42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15" name="Google Shape;815;p42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816" name="Google Shape;816;p42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817" name="Google Shape;817;p42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18" name="Google Shape;818;p42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19" name="Google Shape;819;p42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820" name="Google Shape;820;p42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43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6" name="Google Shape;826;p43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827" name="Google Shape;827;p43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28" name="Google Shape;828;p43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29" name="Google Shape;829;p43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30" name="Google Shape;830;p43"/>
          <p:cNvSpPr txBox="1"/>
          <p:nvPr/>
        </p:nvSpPr>
        <p:spPr>
          <a:xfrm>
            <a:off x="3884612" y="4610100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831" name="Google Shape;831;p43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832" name="Google Shape;832;p43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833" name="Google Shape;833;p43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834" name="Google Shape;834;p43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835" name="Google Shape;835;p43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836" name="Google Shape;836;p43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837" name="Google Shape;837;p43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838" name="Google Shape;838;p43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839" name="Google Shape;839;p43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840" name="Google Shape;840;p43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841" name="Google Shape;841;p43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42" name="Google Shape;842;p43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  <p:sp>
        <p:nvSpPr>
          <p:cNvPr id="843" name="Google Shape;843;p43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844" name="Google Shape;844;p43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845" name="Google Shape;845;p43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46" name="Google Shape;846;p43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47" name="Google Shape;847;p43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848" name="Google Shape;848;p43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4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44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855" name="Google Shape;855;p44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56" name="Google Shape;856;p44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57" name="Google Shape;857;p44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58" name="Google Shape;858;p44"/>
          <p:cNvSpPr txBox="1"/>
          <p:nvPr/>
        </p:nvSpPr>
        <p:spPr>
          <a:xfrm>
            <a:off x="3884612" y="4610100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859" name="Google Shape;859;p44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860" name="Google Shape;860;p44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861" name="Google Shape;861;p44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862" name="Google Shape;862;p44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863" name="Google Shape;863;p44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864" name="Google Shape;864;p44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865" name="Google Shape;865;p44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866" name="Google Shape;866;p44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867" name="Google Shape;867;p44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868" name="Google Shape;868;p44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869" name="Google Shape;869;p44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/>
          </a:p>
        </p:txBody>
      </p:sp>
      <p:sp>
        <p:nvSpPr>
          <p:cNvPr id="870" name="Google Shape;870;p44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  <p:sp>
        <p:nvSpPr>
          <p:cNvPr id="871" name="Google Shape;871;p44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872" name="Google Shape;872;p44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873" name="Google Shape;873;p44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74" name="Google Shape;874;p44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75" name="Google Shape;875;p44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876" name="Google Shape;876;p44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5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5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883" name="Google Shape;883;p45"/>
          <p:cNvGraphicFramePr/>
          <p:nvPr/>
        </p:nvGraphicFramePr>
        <p:xfrm>
          <a:off x="4038600" y="5170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84" name="Google Shape;884;p45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85" name="Google Shape;885;p45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86" name="Google Shape;886;p45"/>
          <p:cNvSpPr txBox="1"/>
          <p:nvPr/>
        </p:nvSpPr>
        <p:spPr>
          <a:xfrm>
            <a:off x="3884612" y="4610100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887" name="Google Shape;887;p45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888" name="Google Shape;888;p45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889" name="Google Shape;889;p45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890" name="Google Shape;890;p45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891" name="Google Shape;891;p45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892" name="Google Shape;892;p45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893" name="Google Shape;893;p45"/>
          <p:cNvCxnSpPr/>
          <p:nvPr/>
        </p:nvCxnSpPr>
        <p:spPr>
          <a:xfrm>
            <a:off x="5029200" y="5322887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894" name="Google Shape;894;p45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895" name="Google Shape;895;p45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896" name="Google Shape;896;p45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897" name="Google Shape;897;p45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/>
          </a:p>
        </p:txBody>
      </p:sp>
      <p:sp>
        <p:nvSpPr>
          <p:cNvPr id="898" name="Google Shape;898;p45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  <p:sp>
        <p:nvSpPr>
          <p:cNvPr id="899" name="Google Shape;899;p45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900" name="Google Shape;900;p45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901" name="Google Shape;901;p45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02" name="Google Shape;902;p45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03" name="Google Shape;903;p45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904" name="Google Shape;904;p45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05" name="Google Shape;905;p45"/>
          <p:cNvGraphicFramePr/>
          <p:nvPr/>
        </p:nvGraphicFramePr>
        <p:xfrm>
          <a:off x="2590800" y="610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06" name="Google Shape;906;p45"/>
          <p:cNvCxnSpPr/>
          <p:nvPr/>
        </p:nvCxnSpPr>
        <p:spPr>
          <a:xfrm>
            <a:off x="20574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46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46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913" name="Google Shape;913;p46"/>
          <p:cNvGraphicFramePr/>
          <p:nvPr/>
        </p:nvGraphicFramePr>
        <p:xfrm>
          <a:off x="56388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14" name="Google Shape;914;p46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15" name="Google Shape;915;p46"/>
          <p:cNvSpPr txBox="1"/>
          <p:nvPr/>
        </p:nvSpPr>
        <p:spPr>
          <a:xfrm>
            <a:off x="5372100" y="4583112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916" name="Google Shape;916;p46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917" name="Google Shape;917;p46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918" name="Google Shape;918;p46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919" name="Google Shape;919;p46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920" name="Google Shape;920;p46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921" name="Google Shape;921;p46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cxnSp>
        <p:nvCxnSpPr>
          <p:cNvPr id="922" name="Google Shape;922;p46"/>
          <p:cNvCxnSpPr/>
          <p:nvPr/>
        </p:nvCxnSpPr>
        <p:spPr>
          <a:xfrm>
            <a:off x="6629400" y="5322887"/>
            <a:ext cx="6858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923" name="Google Shape;923;p46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924" name="Google Shape;924;p46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925" name="Google Shape;925;p46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endParaRPr/>
          </a:p>
        </p:txBody>
      </p:sp>
      <p:sp>
        <p:nvSpPr>
          <p:cNvPr id="926" name="Google Shape;926;p46"/>
          <p:cNvSpPr txBox="1"/>
          <p:nvPr/>
        </p:nvSpPr>
        <p:spPr>
          <a:xfrm>
            <a:off x="7078662" y="2514600"/>
            <a:ext cx="312737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/>
          </a:p>
        </p:txBody>
      </p:sp>
      <p:sp>
        <p:nvSpPr>
          <p:cNvPr id="927" name="Google Shape;927;p46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928" name="Google Shape;928;p46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929" name="Google Shape;929;p46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30" name="Google Shape;930;p46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31" name="Google Shape;931;p46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932" name="Google Shape;932;p46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33" name="Google Shape;933;p46"/>
          <p:cNvGraphicFramePr/>
          <p:nvPr/>
        </p:nvGraphicFramePr>
        <p:xfrm>
          <a:off x="2590800" y="610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34" name="Google Shape;934;p46"/>
          <p:cNvCxnSpPr/>
          <p:nvPr/>
        </p:nvCxnSpPr>
        <p:spPr>
          <a:xfrm>
            <a:off x="20574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35" name="Google Shape;935;p46"/>
          <p:cNvGraphicFramePr/>
          <p:nvPr/>
        </p:nvGraphicFramePr>
        <p:xfrm>
          <a:off x="4191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36" name="Google Shape;936;p46"/>
          <p:cNvCxnSpPr/>
          <p:nvPr/>
        </p:nvCxnSpPr>
        <p:spPr>
          <a:xfrm>
            <a:off x="36576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47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2" name="Google Shape;942;p47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graphicFrame>
        <p:nvGraphicFramePr>
          <p:cNvPr id="943" name="Google Shape;943;p47"/>
          <p:cNvGraphicFramePr/>
          <p:nvPr/>
        </p:nvGraphicFramePr>
        <p:xfrm>
          <a:off x="731520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44" name="Google Shape;944;p47"/>
          <p:cNvSpPr txBox="1"/>
          <p:nvPr/>
        </p:nvSpPr>
        <p:spPr>
          <a:xfrm>
            <a:off x="7162800" y="4549775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945" name="Google Shape;945;p47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946" name="Google Shape;946;p47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947" name="Google Shape;947;p47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948" name="Google Shape;948;p47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949" name="Google Shape;949;p47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950" name="Google Shape;950;p47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sp>
        <p:nvSpPr>
          <p:cNvPr id="951" name="Google Shape;951;p47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952" name="Google Shape;952;p47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953" name="Google Shape;953;p47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/>
          </a:p>
        </p:txBody>
      </p:sp>
      <p:sp>
        <p:nvSpPr>
          <p:cNvPr id="954" name="Google Shape;954;p47"/>
          <p:cNvSpPr txBox="1"/>
          <p:nvPr/>
        </p:nvSpPr>
        <p:spPr>
          <a:xfrm>
            <a:off x="7078662" y="2514600"/>
            <a:ext cx="441325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/>
          </a:p>
        </p:txBody>
      </p:sp>
      <p:sp>
        <p:nvSpPr>
          <p:cNvPr id="955" name="Google Shape;955;p47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956" name="Google Shape;956;p47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957" name="Google Shape;957;p47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58" name="Google Shape;958;p47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59" name="Google Shape;959;p47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960" name="Google Shape;960;p47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61" name="Google Shape;961;p47"/>
          <p:cNvGraphicFramePr/>
          <p:nvPr/>
        </p:nvGraphicFramePr>
        <p:xfrm>
          <a:off x="2590800" y="610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62" name="Google Shape;962;p47"/>
          <p:cNvCxnSpPr/>
          <p:nvPr/>
        </p:nvCxnSpPr>
        <p:spPr>
          <a:xfrm>
            <a:off x="20574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63" name="Google Shape;963;p47"/>
          <p:cNvGraphicFramePr/>
          <p:nvPr/>
        </p:nvGraphicFramePr>
        <p:xfrm>
          <a:off x="4191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64" name="Google Shape;964;p47"/>
          <p:cNvCxnSpPr/>
          <p:nvPr/>
        </p:nvCxnSpPr>
        <p:spPr>
          <a:xfrm>
            <a:off x="36576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65" name="Google Shape;965;p47"/>
          <p:cNvGraphicFramePr/>
          <p:nvPr/>
        </p:nvGraphicFramePr>
        <p:xfrm>
          <a:off x="5715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66" name="Google Shape;966;p47"/>
          <p:cNvCxnSpPr/>
          <p:nvPr/>
        </p:nvCxnSpPr>
        <p:spPr>
          <a:xfrm>
            <a:off x="5105400" y="6248400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48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2" name="Google Shape;972;p48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sp>
        <p:nvSpPr>
          <p:cNvPr id="973" name="Google Shape;973;p48"/>
          <p:cNvSpPr txBox="1"/>
          <p:nvPr/>
        </p:nvSpPr>
        <p:spPr>
          <a:xfrm>
            <a:off x="7162800" y="4549775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974" name="Google Shape;974;p48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975" name="Google Shape;975;p48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976" name="Google Shape;976;p48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977" name="Google Shape;977;p48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978" name="Google Shape;978;p48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979" name="Google Shape;979;p48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sp>
        <p:nvSpPr>
          <p:cNvPr id="980" name="Google Shape;980;p48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981" name="Google Shape;981;p48"/>
          <p:cNvSpPr txBox="1"/>
          <p:nvPr/>
        </p:nvSpPr>
        <p:spPr>
          <a:xfrm>
            <a:off x="7010400" y="2133600"/>
            <a:ext cx="4667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982" name="Google Shape;982;p48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39</a:t>
            </a:r>
            <a:endParaRPr/>
          </a:p>
        </p:txBody>
      </p:sp>
      <p:sp>
        <p:nvSpPr>
          <p:cNvPr id="983" name="Google Shape;983;p48"/>
          <p:cNvSpPr txBox="1"/>
          <p:nvPr/>
        </p:nvSpPr>
        <p:spPr>
          <a:xfrm>
            <a:off x="7078662" y="2514600"/>
            <a:ext cx="441325" cy="369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/>
          </a:p>
        </p:txBody>
      </p:sp>
      <p:sp>
        <p:nvSpPr>
          <p:cNvPr id="984" name="Google Shape;984;p48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985" name="Google Shape;985;p48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986" name="Google Shape;986;p48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87" name="Google Shape;987;p48"/>
          <p:cNvGraphicFramePr/>
          <p:nvPr/>
        </p:nvGraphicFramePr>
        <p:xfrm>
          <a:off x="1200150" y="51800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9BBB5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88" name="Google Shape;988;p48"/>
          <p:cNvSpPr txBox="1"/>
          <p:nvPr/>
        </p:nvSpPr>
        <p:spPr>
          <a:xfrm>
            <a:off x="1219200" y="4398962"/>
            <a:ext cx="5302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</a:t>
            </a:r>
            <a:endParaRPr/>
          </a:p>
        </p:txBody>
      </p:sp>
      <p:cxnSp>
        <p:nvCxnSpPr>
          <p:cNvPr id="989" name="Google Shape;989;p48"/>
          <p:cNvCxnSpPr/>
          <p:nvPr/>
        </p:nvCxnSpPr>
        <p:spPr>
          <a:xfrm>
            <a:off x="1484312" y="4768850"/>
            <a:ext cx="0" cy="303212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90" name="Google Shape;990;p48"/>
          <p:cNvGraphicFramePr/>
          <p:nvPr/>
        </p:nvGraphicFramePr>
        <p:xfrm>
          <a:off x="2590800" y="610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91" name="Google Shape;991;p48"/>
          <p:cNvCxnSpPr/>
          <p:nvPr/>
        </p:nvCxnSpPr>
        <p:spPr>
          <a:xfrm>
            <a:off x="20574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92" name="Google Shape;992;p48"/>
          <p:cNvGraphicFramePr/>
          <p:nvPr/>
        </p:nvGraphicFramePr>
        <p:xfrm>
          <a:off x="4191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93" name="Google Shape;993;p48"/>
          <p:cNvCxnSpPr/>
          <p:nvPr/>
        </p:nvCxnSpPr>
        <p:spPr>
          <a:xfrm>
            <a:off x="36576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94" name="Google Shape;994;p48"/>
          <p:cNvGraphicFramePr/>
          <p:nvPr/>
        </p:nvGraphicFramePr>
        <p:xfrm>
          <a:off x="5715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95" name="Google Shape;995;p48"/>
          <p:cNvCxnSpPr/>
          <p:nvPr/>
        </p:nvCxnSpPr>
        <p:spPr>
          <a:xfrm>
            <a:off x="5105400" y="6248400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996" name="Google Shape;996;p48"/>
          <p:cNvGraphicFramePr/>
          <p:nvPr/>
        </p:nvGraphicFramePr>
        <p:xfrm>
          <a:off x="73152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97" name="Google Shape;997;p48"/>
          <p:cNvCxnSpPr/>
          <p:nvPr/>
        </p:nvCxnSpPr>
        <p:spPr>
          <a:xfrm>
            <a:off x="67818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p49"/>
          <p:cNvSpPr txBox="1"/>
          <p:nvPr/>
        </p:nvSpPr>
        <p:spPr>
          <a:xfrm>
            <a:off x="304800" y="914400"/>
            <a:ext cx="6172200" cy="3352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BBB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3" name="Google Shape;1003;p49"/>
          <p:cNvSpPr txBox="1"/>
          <p:nvPr/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rgbClr val="9BBB59"/>
          </a:solidFill>
          <a:ln w="25400" cap="flat" cmpd="sng">
            <a:solidFill>
              <a:srgbClr val="7189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Font typeface="Calibri"/>
              <a:buNone/>
            </a:pPr>
            <a:r>
              <a:rPr lang="en-US" sz="31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2</a:t>
            </a:r>
            <a:endParaRPr/>
          </a:p>
        </p:txBody>
      </p:sp>
      <p:sp>
        <p:nvSpPr>
          <p:cNvPr id="1004" name="Google Shape;1004;p49"/>
          <p:cNvSpPr txBox="1"/>
          <p:nvPr/>
        </p:nvSpPr>
        <p:spPr>
          <a:xfrm>
            <a:off x="2057400" y="4630737"/>
            <a:ext cx="8382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qNum</a:t>
            </a:r>
            <a:endParaRPr/>
          </a:p>
        </p:txBody>
      </p:sp>
      <p:sp>
        <p:nvSpPr>
          <p:cNvPr id="1005" name="Google Shape;1005;p49"/>
          <p:cNvSpPr txBox="1"/>
          <p:nvPr/>
        </p:nvSpPr>
        <p:spPr>
          <a:xfrm>
            <a:off x="6923087" y="1219200"/>
            <a:ext cx="658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</a:t>
            </a:r>
            <a:endParaRPr/>
          </a:p>
        </p:txBody>
      </p:sp>
      <p:sp>
        <p:nvSpPr>
          <p:cNvPr id="1006" name="Google Shape;1006;p49"/>
          <p:cNvSpPr txBox="1"/>
          <p:nvPr/>
        </p:nvSpPr>
        <p:spPr>
          <a:xfrm>
            <a:off x="381000" y="914400"/>
            <a:ext cx="12557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 sum=0;</a:t>
            </a:r>
            <a:endParaRPr/>
          </a:p>
        </p:txBody>
      </p:sp>
      <p:sp>
        <p:nvSpPr>
          <p:cNvPr id="1007" name="Google Shape;1007;p49"/>
          <p:cNvSpPr txBox="1"/>
          <p:nvPr/>
        </p:nvSpPr>
        <p:spPr>
          <a:xfrm>
            <a:off x="381000" y="1295400"/>
            <a:ext cx="3167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qTemp=new Queue();</a:t>
            </a:r>
            <a:endParaRPr/>
          </a:p>
        </p:txBody>
      </p:sp>
      <p:sp>
        <p:nvSpPr>
          <p:cNvPr id="1008" name="Google Shape;1008;p49"/>
          <p:cNvSpPr txBox="1"/>
          <p:nvPr/>
        </p:nvSpPr>
        <p:spPr>
          <a:xfrm>
            <a:off x="381000" y="1676400"/>
            <a:ext cx="26590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while(!qNum.isEmpty()){</a:t>
            </a:r>
            <a:endParaRPr/>
          </a:p>
        </p:txBody>
      </p:sp>
      <p:sp>
        <p:nvSpPr>
          <p:cNvPr id="1009" name="Google Shape;1009;p49"/>
          <p:cNvSpPr txBox="1"/>
          <p:nvPr/>
        </p:nvSpPr>
        <p:spPr>
          <a:xfrm>
            <a:off x="914400" y="2057400"/>
            <a:ext cx="3152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Object obj=qNum.dequeue();</a:t>
            </a:r>
            <a:endParaRPr/>
          </a:p>
        </p:txBody>
      </p:sp>
      <p:sp>
        <p:nvSpPr>
          <p:cNvPr id="1010" name="Google Shape;1010;p49"/>
          <p:cNvSpPr txBox="1"/>
          <p:nvPr/>
        </p:nvSpPr>
        <p:spPr>
          <a:xfrm>
            <a:off x="914400" y="2362200"/>
            <a:ext cx="38338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 no= Integer.parseInt((String)obj);</a:t>
            </a:r>
            <a:endParaRPr/>
          </a:p>
        </p:txBody>
      </p:sp>
      <p:sp>
        <p:nvSpPr>
          <p:cNvPr id="1011" name="Google Shape;1011;p49"/>
          <p:cNvSpPr txBox="1"/>
          <p:nvPr/>
        </p:nvSpPr>
        <p:spPr>
          <a:xfrm>
            <a:off x="676275" y="5715000"/>
            <a:ext cx="9239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qTemp</a:t>
            </a:r>
            <a:endParaRPr/>
          </a:p>
        </p:txBody>
      </p:sp>
      <p:sp>
        <p:nvSpPr>
          <p:cNvPr id="1012" name="Google Shape;1012;p49"/>
          <p:cNvSpPr txBox="1"/>
          <p:nvPr/>
        </p:nvSpPr>
        <p:spPr>
          <a:xfrm>
            <a:off x="6934200" y="1600200"/>
            <a:ext cx="685800" cy="381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39</a:t>
            </a:r>
            <a:endParaRPr/>
          </a:p>
        </p:txBody>
      </p:sp>
      <p:sp>
        <p:nvSpPr>
          <p:cNvPr id="1013" name="Google Shape;1013;p49"/>
          <p:cNvSpPr txBox="1"/>
          <p:nvPr/>
        </p:nvSpPr>
        <p:spPr>
          <a:xfrm>
            <a:off x="914400" y="2667000"/>
            <a:ext cx="12112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sum+=no;</a:t>
            </a:r>
            <a:endParaRPr/>
          </a:p>
        </p:txBody>
      </p:sp>
      <p:sp>
        <p:nvSpPr>
          <p:cNvPr id="1014" name="Google Shape;1014;p49"/>
          <p:cNvSpPr txBox="1"/>
          <p:nvPr/>
        </p:nvSpPr>
        <p:spPr>
          <a:xfrm>
            <a:off x="457200" y="2971800"/>
            <a:ext cx="2878137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qTemp.enqueue(obj);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graphicFrame>
        <p:nvGraphicFramePr>
          <p:cNvPr id="1015" name="Google Shape;1015;p49"/>
          <p:cNvGraphicFramePr/>
          <p:nvPr/>
        </p:nvGraphicFramePr>
        <p:xfrm>
          <a:off x="9906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16" name="Google Shape;1016;p49"/>
          <p:cNvGraphicFramePr/>
          <p:nvPr/>
        </p:nvGraphicFramePr>
        <p:xfrm>
          <a:off x="2590800" y="610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17" name="Google Shape;1017;p49"/>
          <p:cNvCxnSpPr/>
          <p:nvPr/>
        </p:nvCxnSpPr>
        <p:spPr>
          <a:xfrm>
            <a:off x="20574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1018" name="Google Shape;1018;p49"/>
          <p:cNvGraphicFramePr/>
          <p:nvPr/>
        </p:nvGraphicFramePr>
        <p:xfrm>
          <a:off x="4191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19" name="Google Shape;1019;p49"/>
          <p:cNvCxnSpPr/>
          <p:nvPr/>
        </p:nvCxnSpPr>
        <p:spPr>
          <a:xfrm>
            <a:off x="36576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1020" name="Google Shape;1020;p49"/>
          <p:cNvGraphicFramePr/>
          <p:nvPr/>
        </p:nvGraphicFramePr>
        <p:xfrm>
          <a:off x="57150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425" marB="45425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21" name="Google Shape;1021;p49"/>
          <p:cNvCxnSpPr/>
          <p:nvPr/>
        </p:nvCxnSpPr>
        <p:spPr>
          <a:xfrm>
            <a:off x="5105400" y="6248400"/>
            <a:ext cx="6096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graphicFrame>
        <p:nvGraphicFramePr>
          <p:cNvPr id="1022" name="Google Shape;1022;p49"/>
          <p:cNvGraphicFramePr/>
          <p:nvPr/>
        </p:nvGraphicFramePr>
        <p:xfrm>
          <a:off x="7315200" y="6096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23" name="Google Shape;1023;p49"/>
          <p:cNvCxnSpPr/>
          <p:nvPr/>
        </p:nvCxnSpPr>
        <p:spPr>
          <a:xfrm>
            <a:off x="6781800" y="6248400"/>
            <a:ext cx="533400" cy="1587"/>
          </a:xfrm>
          <a:prstGeom prst="straightConnector1">
            <a:avLst/>
          </a:prstGeom>
          <a:noFill/>
          <a:ln w="28575" cap="flat" cmpd="sng">
            <a:solidFill>
              <a:srgbClr val="4A7EBB"/>
            </a:solidFill>
            <a:prstDash val="solid"/>
            <a:miter lim="800000"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Queue and Objects</a:t>
            </a:r>
            <a:endParaRPr/>
          </a:p>
        </p:txBody>
      </p:sp>
      <p:sp>
        <p:nvSpPr>
          <p:cNvPr id="1029" name="Google Shape;1029;p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do on your own. Refer Queue and Linked List notes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116" name="Google Shape;116;p16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sp>
        <p:nvSpPr>
          <p:cNvPr id="117" name="Google Shape;117;p16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cxnSp>
        <p:nvCxnSpPr>
          <p:cNvPr id="118" name="Google Shape;118;p16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9" name="Google Shape;119;p16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120" name="Google Shape;120;p16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121" name="Google Shape;121;p1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122" name="Google Shape;122;p16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123" name="Google Shape;123;p16"/>
          <p:cNvGrpSpPr/>
          <p:nvPr/>
        </p:nvGrpSpPr>
        <p:grpSpPr>
          <a:xfrm>
            <a:off x="4973637" y="2397125"/>
            <a:ext cx="1228725" cy="588962"/>
            <a:chOff x="4182172" y="2381312"/>
            <a:chExt cx="1228028" cy="589408"/>
          </a:xfrm>
        </p:grpSpPr>
        <p:sp>
          <p:nvSpPr>
            <p:cNvPr id="124" name="Google Shape;124;p1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125" name="Google Shape;125;p16"/>
            <p:cNvCxnSpPr/>
            <p:nvPr/>
          </p:nvCxnSpPr>
          <p:spPr>
            <a:xfrm rot="10800000">
              <a:off x="4182172" y="2381312"/>
              <a:ext cx="657938" cy="343188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126" name="Google Shape;126;p16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aphicFrame>
        <p:nvGraphicFramePr>
          <p:cNvPr id="127" name="Google Shape;127;p16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8" name="Google Shape;128;p16"/>
          <p:cNvSpPr txBox="1"/>
          <p:nvPr/>
        </p:nvSpPr>
        <p:spPr>
          <a:xfrm>
            <a:off x="685800" y="2209800"/>
            <a:ext cx="3589337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//insert element into intQ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9" name="Google Shape;129;p16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30" name="Google Shape;130;p16"/>
          <p:cNvSpPr txBox="1"/>
          <p:nvPr/>
        </p:nvSpPr>
        <p:spPr>
          <a:xfrm>
            <a:off x="5592762" y="1870075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131" name="Google Shape;131;p16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132" name="Google Shape;132;p1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133" name="Google Shape;133;p16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134" name="Google Shape;134;p16"/>
          <p:cNvGrpSpPr/>
          <p:nvPr/>
        </p:nvGrpSpPr>
        <p:grpSpPr>
          <a:xfrm>
            <a:off x="4973637" y="2397125"/>
            <a:ext cx="1228725" cy="588962"/>
            <a:chOff x="4182172" y="2381312"/>
            <a:chExt cx="1228028" cy="589408"/>
          </a:xfrm>
        </p:grpSpPr>
        <p:sp>
          <p:nvSpPr>
            <p:cNvPr id="135" name="Google Shape;135;p16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136" name="Google Shape;136;p16"/>
            <p:cNvCxnSpPr/>
            <p:nvPr/>
          </p:nvCxnSpPr>
          <p:spPr>
            <a:xfrm rot="10800000">
              <a:off x="4182172" y="2381312"/>
              <a:ext cx="657938" cy="343188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pic>
        <p:nvPicPr>
          <p:cNvPr id="137" name="Google Shape;13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5029200"/>
            <a:ext cx="2978150" cy="12128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143" name="Google Shape;143;p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7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aphicFrame>
        <p:nvGraphicFramePr>
          <p:cNvPr id="145" name="Google Shape;145;p17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6" name="Google Shape;146;p17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sp>
        <p:nvSpPr>
          <p:cNvPr id="147" name="Google Shape;147;p17"/>
          <p:cNvSpPr txBox="1"/>
          <p:nvPr/>
        </p:nvSpPr>
        <p:spPr>
          <a:xfrm>
            <a:off x="685800" y="2209800"/>
            <a:ext cx="3589337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//insert element into intQ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8" name="Google Shape;148;p17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9" name="Google Shape;149;p17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150" name="Google Shape;150;p17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51" name="Google Shape;151;p17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52" name="Google Shape;152;p17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53" name="Google Shape;153;p17"/>
          <p:cNvSpPr txBox="1"/>
          <p:nvPr/>
        </p:nvSpPr>
        <p:spPr>
          <a:xfrm>
            <a:off x="6721475" y="1868487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154" name="Google Shape;154;p17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155" name="Google Shape;155;p17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156" name="Google Shape;156;p17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157" name="Google Shape;157;p17"/>
          <p:cNvGrpSpPr/>
          <p:nvPr/>
        </p:nvGrpSpPr>
        <p:grpSpPr>
          <a:xfrm>
            <a:off x="5638800" y="2390775"/>
            <a:ext cx="873125" cy="608012"/>
            <a:chOff x="4537570" y="2362200"/>
            <a:chExt cx="872630" cy="608520"/>
          </a:xfrm>
        </p:grpSpPr>
        <p:sp>
          <p:nvSpPr>
            <p:cNvPr id="158" name="Google Shape;158;p17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159" name="Google Shape;159;p17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pic>
        <p:nvPicPr>
          <p:cNvPr id="160" name="Google Shape;160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5029200"/>
            <a:ext cx="2978150" cy="12128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166" name="Google Shape;166;p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8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aphicFrame>
        <p:nvGraphicFramePr>
          <p:cNvPr id="168" name="Google Shape;168;p18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9" name="Google Shape;169;p18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sp>
        <p:nvSpPr>
          <p:cNvPr id="170" name="Google Shape;170;p18"/>
          <p:cNvSpPr txBox="1"/>
          <p:nvPr/>
        </p:nvSpPr>
        <p:spPr>
          <a:xfrm>
            <a:off x="685800" y="2209800"/>
            <a:ext cx="3589337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//insert element into intQ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(12);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1" name="Google Shape;171;p18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72" name="Google Shape;172;p18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173" name="Google Shape;173;p18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" name="Google Shape;174;p18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75" name="Google Shape;175;p18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76" name="Google Shape;176;p18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77" name="Google Shape;177;p18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78" name="Google Shape;178;p18"/>
          <p:cNvSpPr txBox="1"/>
          <p:nvPr/>
        </p:nvSpPr>
        <p:spPr>
          <a:xfrm>
            <a:off x="7848600" y="182245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179" name="Google Shape;179;p18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180" name="Google Shape;180;p18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181" name="Google Shape;181;p18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182" name="Google Shape;182;p18"/>
          <p:cNvGrpSpPr/>
          <p:nvPr/>
        </p:nvGrpSpPr>
        <p:grpSpPr>
          <a:xfrm>
            <a:off x="6859587" y="2371725"/>
            <a:ext cx="873125" cy="608012"/>
            <a:chOff x="4537570" y="2362200"/>
            <a:chExt cx="872630" cy="608520"/>
          </a:xfrm>
        </p:grpSpPr>
        <p:sp>
          <p:nvSpPr>
            <p:cNvPr id="183" name="Google Shape;183;p18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184" name="Google Shape;184;p18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pic>
        <p:nvPicPr>
          <p:cNvPr id="185" name="Google Shape;18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5029200"/>
            <a:ext cx="2978150" cy="12128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191" name="Google Shape;191;p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9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aphicFrame>
        <p:nvGraphicFramePr>
          <p:cNvPr id="193" name="Google Shape;193;p19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4" name="Google Shape;194;p19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sp>
        <p:nvSpPr>
          <p:cNvPr id="195" name="Google Shape;195;p19"/>
          <p:cNvSpPr txBox="1"/>
          <p:nvPr/>
        </p:nvSpPr>
        <p:spPr>
          <a:xfrm>
            <a:off x="685800" y="2209800"/>
            <a:ext cx="3589337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//insert element into intQ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(12);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(13);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" name="Google Shape;196;p19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97" name="Google Shape;197;p19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198" name="Google Shape;198;p19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9" name="Google Shape;199;p19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0" name="Google Shape;200;p19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01" name="Google Shape;201;p19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02" name="Google Shape;202;p19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03" name="Google Shape;203;p19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04" name="Google Shape;204;p19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05" name="Google Shape;205;p19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206" name="Google Shape;206;p19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207" name="Google Shape;207;p19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208" name="Google Shape;208;p19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209" name="Google Shape;209;p19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210" name="Google Shape;210;p19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211" name="Google Shape;211;p19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pic>
        <p:nvPicPr>
          <p:cNvPr id="212" name="Google Shape;21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" y="5029200"/>
            <a:ext cx="2978150" cy="12128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</a:t>
            </a:r>
            <a:endParaRPr/>
          </a:p>
        </p:txBody>
      </p:sp>
      <p:sp>
        <p:nvSpPr>
          <p:cNvPr id="218" name="Google Shape;218;p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0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graphicFrame>
        <p:nvGraphicFramePr>
          <p:cNvPr id="220" name="Google Shape;220;p20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1" name="Google Shape;221;p20"/>
          <p:cNvSpPr txBox="1"/>
          <p:nvPr/>
        </p:nvSpPr>
        <p:spPr>
          <a:xfrm>
            <a:off x="685800" y="1752600"/>
            <a:ext cx="272891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Queue intQ= new Queue();</a:t>
            </a:r>
            <a:endParaRPr/>
          </a:p>
        </p:txBody>
      </p:sp>
      <p:sp>
        <p:nvSpPr>
          <p:cNvPr id="222" name="Google Shape;222;p20"/>
          <p:cNvSpPr txBox="1"/>
          <p:nvPr/>
        </p:nvSpPr>
        <p:spPr>
          <a:xfrm>
            <a:off x="685800" y="2209800"/>
            <a:ext cx="3589337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//insert element into intQ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(10);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(11);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(12);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    intQ.enqueue(new Integer (13);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0"/>
          <p:cNvSpPr txBox="1"/>
          <p:nvPr/>
        </p:nvSpPr>
        <p:spPr>
          <a:xfrm>
            <a:off x="762000" y="3806825"/>
            <a:ext cx="1917700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//print all element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intQ. print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</p:txBody>
      </p:sp>
      <p:sp>
        <p:nvSpPr>
          <p:cNvPr id="224" name="Google Shape;224;p20"/>
          <p:cNvSpPr txBox="1"/>
          <p:nvPr/>
        </p:nvSpPr>
        <p:spPr>
          <a:xfrm>
            <a:off x="4953000" y="4724400"/>
            <a:ext cx="12795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10 11 12 13</a:t>
            </a:r>
            <a:endParaRPr/>
          </a:p>
        </p:txBody>
      </p:sp>
      <p:cxnSp>
        <p:nvCxnSpPr>
          <p:cNvPr id="225" name="Google Shape;225;p20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26" name="Google Shape;226;p20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227" name="Google Shape;227;p20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8" name="Google Shape;228;p20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9" name="Google Shape;229;p20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30" name="Google Shape;230;p20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31" name="Google Shape;231;p20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32" name="Google Shape;232;p20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33" name="Google Shape;233;p20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34" name="Google Shape;234;p20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pic>
        <p:nvPicPr>
          <p:cNvPr id="235" name="Google Shape;23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4643437"/>
            <a:ext cx="2952750" cy="206216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  <p:sp>
        <p:nvSpPr>
          <p:cNvPr id="236" name="Google Shape;236;p20"/>
          <p:cNvSpPr txBox="1"/>
          <p:nvPr/>
        </p:nvSpPr>
        <p:spPr>
          <a:xfrm>
            <a:off x="2938462" y="4735512"/>
            <a:ext cx="928687" cy="600075"/>
          </a:xfrm>
          <a:prstGeom prst="rect">
            <a:avLst/>
          </a:prstGeom>
          <a:noFill/>
          <a:ln w="9525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Inherit from Linked List class</a:t>
            </a:r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238" name="Google Shape;238;p20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239" name="Google Shape;239;p20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240" name="Google Shape;240;p20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241" name="Google Shape;241;p20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242" name="Google Shape;242;p20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563562"/>
          </a:xfrm>
          <a:prstGeom prst="rect">
            <a:avLst/>
          </a:prstGeom>
          <a:solidFill>
            <a:schemeClr val="accent2"/>
          </a:solidFill>
          <a:ln w="25400" cap="flat" cmpd="sng">
            <a:solidFill>
              <a:srgbClr val="8C383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900"/>
              <a:buFont typeface="Calibri"/>
              <a:buNone/>
            </a:pPr>
            <a:r>
              <a:rPr lang="en-US" sz="29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Example 1 - cont</a:t>
            </a:r>
            <a:endParaRPr/>
          </a:p>
        </p:txBody>
      </p:sp>
      <p:sp>
        <p:nvSpPr>
          <p:cNvPr id="248" name="Google Shape;248;p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3581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3429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49" name="Google Shape;249;p21"/>
          <p:cNvGraphicFramePr/>
          <p:nvPr/>
        </p:nvGraphicFramePr>
        <p:xfrm>
          <a:off x="4495800" y="182880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50" name="Google Shape;250;p21"/>
          <p:cNvCxnSpPr/>
          <p:nvPr/>
        </p:nvCxnSpPr>
        <p:spPr>
          <a:xfrm rot="5400000">
            <a:off x="1409700" y="3924300"/>
            <a:ext cx="58674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51" name="Google Shape;251;p21"/>
          <p:cNvCxnSpPr/>
          <p:nvPr/>
        </p:nvCxnSpPr>
        <p:spPr>
          <a:xfrm>
            <a:off x="4343400" y="4419600"/>
            <a:ext cx="4800600" cy="0"/>
          </a:xfrm>
          <a:prstGeom prst="straightConnector1">
            <a:avLst/>
          </a:prstGeom>
          <a:noFill/>
          <a:ln w="28575" cap="flat" cmpd="sng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graphicFrame>
        <p:nvGraphicFramePr>
          <p:cNvPr id="252" name="Google Shape;252;p21"/>
          <p:cNvGraphicFramePr/>
          <p:nvPr/>
        </p:nvGraphicFramePr>
        <p:xfrm>
          <a:off x="5691187" y="18224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3" name="Google Shape;253;p21"/>
          <p:cNvGraphicFramePr/>
          <p:nvPr/>
        </p:nvGraphicFramePr>
        <p:xfrm>
          <a:off x="6810375" y="1825625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4" name="Google Shape;254;p21"/>
          <p:cNvGraphicFramePr/>
          <p:nvPr/>
        </p:nvGraphicFramePr>
        <p:xfrm>
          <a:off x="7929562" y="1797050"/>
          <a:ext cx="838200" cy="369875"/>
        </p:xfrm>
        <a:graphic>
          <a:graphicData uri="http://schemas.openxmlformats.org/drawingml/2006/table">
            <a:tbl>
              <a:tblPr>
                <a:noFill/>
                <a:tableStyleId>{FBA5B0EB-7C73-42FC-9DB0-07A1C454597D}</a:tableStyleId>
              </a:tblPr>
              <a:tblGrid>
                <a:gridCol w="41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800" marB="45800">
                    <a:lnL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4BACC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55" name="Google Shape;255;p21"/>
          <p:cNvCxnSpPr/>
          <p:nvPr/>
        </p:nvCxnSpPr>
        <p:spPr>
          <a:xfrm>
            <a:off x="5208587" y="2008187"/>
            <a:ext cx="482600" cy="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6" name="Google Shape;256;p21"/>
          <p:cNvCxnSpPr/>
          <p:nvPr/>
        </p:nvCxnSpPr>
        <p:spPr>
          <a:xfrm>
            <a:off x="6310312" y="2008187"/>
            <a:ext cx="500062" cy="3175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7" name="Google Shape;257;p21"/>
          <p:cNvCxnSpPr/>
          <p:nvPr/>
        </p:nvCxnSpPr>
        <p:spPr>
          <a:xfrm>
            <a:off x="7435850" y="1973262"/>
            <a:ext cx="493712" cy="7937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8" name="Google Shape;258;p21"/>
          <p:cNvCxnSpPr/>
          <p:nvPr/>
        </p:nvCxnSpPr>
        <p:spPr>
          <a:xfrm>
            <a:off x="8521700" y="1987550"/>
            <a:ext cx="0" cy="571500"/>
          </a:xfrm>
          <a:prstGeom prst="straightConnector1">
            <a:avLst/>
          </a:prstGeom>
          <a:noFill/>
          <a:ln w="9525" cap="flat" cmpd="sng">
            <a:solidFill>
              <a:srgbClr val="4A7EBB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59" name="Google Shape;259;p21"/>
          <p:cNvSpPr txBox="1"/>
          <p:nvPr/>
        </p:nvSpPr>
        <p:spPr>
          <a:xfrm>
            <a:off x="8229600" y="2590800"/>
            <a:ext cx="6096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</a:t>
            </a:r>
            <a:endParaRPr/>
          </a:p>
        </p:txBody>
      </p:sp>
      <p:grpSp>
        <p:nvGrpSpPr>
          <p:cNvPr id="260" name="Google Shape;260;p21"/>
          <p:cNvGrpSpPr/>
          <p:nvPr/>
        </p:nvGrpSpPr>
        <p:grpSpPr>
          <a:xfrm>
            <a:off x="4537075" y="2362200"/>
            <a:ext cx="873125" cy="608012"/>
            <a:chOff x="4537570" y="2362200"/>
            <a:chExt cx="872630" cy="608520"/>
          </a:xfrm>
        </p:grpSpPr>
        <p:sp>
          <p:nvSpPr>
            <p:cNvPr id="261" name="Google Shape;261;p21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firstNode</a:t>
              </a:r>
              <a:endParaRPr/>
            </a:p>
          </p:txBody>
        </p:sp>
        <p:cxnSp>
          <p:nvCxnSpPr>
            <p:cNvPr id="262" name="Google Shape;262;p21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grpSp>
        <p:nvGrpSpPr>
          <p:cNvPr id="263" name="Google Shape;263;p21"/>
          <p:cNvGrpSpPr/>
          <p:nvPr/>
        </p:nvGrpSpPr>
        <p:grpSpPr>
          <a:xfrm>
            <a:off x="7732712" y="2390775"/>
            <a:ext cx="873125" cy="608012"/>
            <a:chOff x="4537570" y="2362200"/>
            <a:chExt cx="872630" cy="608520"/>
          </a:xfrm>
        </p:grpSpPr>
        <p:sp>
          <p:nvSpPr>
            <p:cNvPr id="264" name="Google Shape;264;p21"/>
            <p:cNvSpPr txBox="1"/>
            <p:nvPr/>
          </p:nvSpPr>
          <p:spPr>
            <a:xfrm>
              <a:off x="4537570" y="2724499"/>
              <a:ext cx="87263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Arial"/>
                <a:buNone/>
              </a:pPr>
              <a:r>
                <a:rPr lang="en-US" sz="1000" b="1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lastNode</a:t>
              </a:r>
              <a:endParaRPr/>
            </a:p>
          </p:txBody>
        </p:sp>
        <p:cxnSp>
          <p:nvCxnSpPr>
            <p:cNvPr id="265" name="Google Shape;265;p21"/>
            <p:cNvCxnSpPr/>
            <p:nvPr/>
          </p:nvCxnSpPr>
          <p:spPr>
            <a:xfrm rot="10800000">
              <a:off x="4840108" y="2362200"/>
              <a:ext cx="0" cy="362300"/>
            </a:xfrm>
            <a:prstGeom prst="straightConnector1">
              <a:avLst/>
            </a:prstGeom>
            <a:noFill/>
            <a:ln w="38100" cap="sq" cmpd="sng">
              <a:solidFill>
                <a:srgbClr val="C00000"/>
              </a:solidFill>
              <a:prstDash val="solid"/>
              <a:miter lim="800000"/>
              <a:headEnd type="none" w="med" len="med"/>
              <a:tailEnd type="stealth" w="med" len="med"/>
            </a:ln>
          </p:spPr>
        </p:cxnSp>
      </p:grpSp>
      <p:sp>
        <p:nvSpPr>
          <p:cNvPr id="266" name="Google Shape;266;p21"/>
          <p:cNvSpPr txBox="1"/>
          <p:nvPr/>
        </p:nvSpPr>
        <p:spPr>
          <a:xfrm>
            <a:off x="750887" y="1314450"/>
            <a:ext cx="3740150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//get and print the first element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System.out.println(“First element : “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+ intQ.getFront().toString() + “\n”);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</p:txBody>
      </p:sp>
      <p:sp>
        <p:nvSpPr>
          <p:cNvPr id="267" name="Google Shape;267;p21"/>
          <p:cNvSpPr txBox="1"/>
          <p:nvPr/>
        </p:nvSpPr>
        <p:spPr>
          <a:xfrm>
            <a:off x="5584825" y="3276600"/>
            <a:ext cx="15017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element</a:t>
            </a:r>
            <a:endParaRPr/>
          </a:p>
        </p:txBody>
      </p:sp>
      <p:sp>
        <p:nvSpPr>
          <p:cNvPr id="268" name="Google Shape;268;p21"/>
          <p:cNvSpPr txBox="1"/>
          <p:nvPr/>
        </p:nvSpPr>
        <p:spPr>
          <a:xfrm>
            <a:off x="6172200" y="3657600"/>
            <a:ext cx="444500" cy="36988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  <p:cxnSp>
        <p:nvCxnSpPr>
          <p:cNvPr id="269" name="Google Shape;269;p21"/>
          <p:cNvCxnSpPr/>
          <p:nvPr/>
        </p:nvCxnSpPr>
        <p:spPr>
          <a:xfrm>
            <a:off x="4800600" y="2166937"/>
            <a:ext cx="1535100" cy="1109700"/>
          </a:xfrm>
          <a:prstGeom prst="curvedConnector2">
            <a:avLst/>
          </a:prstGeom>
          <a:noFill/>
          <a:ln w="9525" cap="flat" cmpd="sng">
            <a:solidFill>
              <a:srgbClr val="C00000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270" name="Google Shape;270;p21"/>
          <p:cNvSpPr txBox="1"/>
          <p:nvPr/>
        </p:nvSpPr>
        <p:spPr>
          <a:xfrm>
            <a:off x="4953000" y="4724400"/>
            <a:ext cx="18192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list is: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10 11 12 13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element  :10</a:t>
            </a:r>
            <a:endParaRPr/>
          </a:p>
        </p:txBody>
      </p:sp>
      <p:sp>
        <p:nvSpPr>
          <p:cNvPr id="271" name="Google Shape;271;p21"/>
          <p:cNvSpPr txBox="1"/>
          <p:nvPr/>
        </p:nvSpPr>
        <p:spPr>
          <a:xfrm>
            <a:off x="4648200" y="1295400"/>
            <a:ext cx="601662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intQ</a:t>
            </a:r>
            <a:endParaRPr/>
          </a:p>
        </p:txBody>
      </p:sp>
      <p:pic>
        <p:nvPicPr>
          <p:cNvPr id="272" name="Google Shape;27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8637" y="5186362"/>
            <a:ext cx="2659062" cy="11572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1502</Words>
  <Application>Microsoft Office PowerPoint</Application>
  <PresentationFormat>On-screen Show (4:3)</PresentationFormat>
  <Paragraphs>677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Queue</vt:lpstr>
      <vt:lpstr>Example 1</vt:lpstr>
      <vt:lpstr>Example 1</vt:lpstr>
      <vt:lpstr>Example 1</vt:lpstr>
      <vt:lpstr>Example 1</vt:lpstr>
      <vt:lpstr>Example 1</vt:lpstr>
      <vt:lpstr>Example 1</vt:lpstr>
      <vt:lpstr>Example 1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Example 1 - cont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Queue and Objects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Queue</dc:title>
  <cp:lastModifiedBy>YOGA</cp:lastModifiedBy>
  <cp:revision>1</cp:revision>
  <dcterms:modified xsi:type="dcterms:W3CDTF">2023-05-15T14:30:33Z</dcterms:modified>
</cp:coreProperties>
</file>