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21296E-B4FF-4F72-AFBB-37B0663FE9AE}">
  <a:tblStyle styleId="{5521296E-B4FF-4F72-AFBB-37B0663FE9A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Stack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/>
              <a:t>STACK APPLICATION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Postfix expression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57" name="Google Shape;15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8778" y="2537790"/>
            <a:ext cx="5228338" cy="204746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2"/>
          <p:cNvSpPr/>
          <p:nvPr/>
        </p:nvSpPr>
        <p:spPr>
          <a:xfrm>
            <a:off x="8018093" y="3979254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Postfix expression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Prefix expression</a:t>
            </a:r>
            <a:endParaRPr/>
          </a:p>
        </p:txBody>
      </p:sp>
      <p:pic>
        <p:nvPicPr>
          <p:cNvPr id="164" name="Google Shape;164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0742" y="2008003"/>
            <a:ext cx="4803561" cy="2085532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3"/>
          <p:cNvSpPr/>
          <p:nvPr/>
        </p:nvSpPr>
        <p:spPr>
          <a:xfrm>
            <a:off x="5180207" y="2264731"/>
            <a:ext cx="1497496" cy="437322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3"/>
          <p:cNvSpPr/>
          <p:nvPr/>
        </p:nvSpPr>
        <p:spPr>
          <a:xfrm>
            <a:off x="7772394" y="2147773"/>
            <a:ext cx="2041451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61000" y="81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Highest priority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Prefix expression</a:t>
            </a:r>
            <a:endParaRPr/>
          </a:p>
        </p:txBody>
      </p:sp>
      <p:pic>
        <p:nvPicPr>
          <p:cNvPr id="172" name="Google Shape;17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0742" y="2008003"/>
            <a:ext cx="4803561" cy="2085532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4"/>
          <p:cNvSpPr/>
          <p:nvPr/>
        </p:nvSpPr>
        <p:spPr>
          <a:xfrm>
            <a:off x="7783033" y="2689659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Convert to prefix expression</a:t>
            </a:r>
            <a:endParaRPr/>
          </a:p>
        </p:txBody>
      </p:sp>
      <p:sp>
        <p:nvSpPr>
          <p:cNvPr id="174" name="Google Shape;174;p24"/>
          <p:cNvSpPr/>
          <p:nvPr/>
        </p:nvSpPr>
        <p:spPr>
          <a:xfrm>
            <a:off x="5263117" y="2752760"/>
            <a:ext cx="1275907" cy="351181"/>
          </a:xfrm>
          <a:prstGeom prst="rect">
            <a:avLst/>
          </a:prstGeom>
          <a:noFill/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Prefix expression</a:t>
            </a:r>
            <a:endParaRPr/>
          </a:p>
        </p:txBody>
      </p:sp>
      <p:pic>
        <p:nvPicPr>
          <p:cNvPr id="180" name="Google Shape;18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0742" y="2008003"/>
            <a:ext cx="4803561" cy="2085532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5"/>
          <p:cNvSpPr/>
          <p:nvPr/>
        </p:nvSpPr>
        <p:spPr>
          <a:xfrm>
            <a:off x="4306177" y="2732564"/>
            <a:ext cx="2339625" cy="436628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5"/>
          <p:cNvSpPr/>
          <p:nvPr/>
        </p:nvSpPr>
        <p:spPr>
          <a:xfrm>
            <a:off x="7729861" y="2657749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Highest priority</a:t>
            </a:r>
            <a:endParaRPr/>
          </a:p>
        </p:txBody>
      </p:sp>
      <p:sp>
        <p:nvSpPr>
          <p:cNvPr id="183" name="Google Shape;183;p25"/>
          <p:cNvSpPr/>
          <p:nvPr/>
        </p:nvSpPr>
        <p:spPr>
          <a:xfrm>
            <a:off x="5209945" y="2720850"/>
            <a:ext cx="1275907" cy="351181"/>
          </a:xfrm>
          <a:prstGeom prst="rect">
            <a:avLst/>
          </a:prstGeom>
          <a:noFill/>
          <a:ln cap="flat" cmpd="sng" w="28575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Prefix expression</a:t>
            </a:r>
            <a:endParaRPr/>
          </a:p>
        </p:txBody>
      </p:sp>
      <p:pic>
        <p:nvPicPr>
          <p:cNvPr id="189" name="Google Shape;18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0742" y="2008003"/>
            <a:ext cx="4803561" cy="2085532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6"/>
          <p:cNvSpPr/>
          <p:nvPr/>
        </p:nvSpPr>
        <p:spPr>
          <a:xfrm>
            <a:off x="7954293" y="3044363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Convert to prefix expression</a:t>
            </a:r>
            <a:endParaRPr/>
          </a:p>
        </p:txBody>
      </p:sp>
      <p:sp>
        <p:nvSpPr>
          <p:cNvPr id="191" name="Google Shape;191;p26"/>
          <p:cNvSpPr/>
          <p:nvPr/>
        </p:nvSpPr>
        <p:spPr>
          <a:xfrm>
            <a:off x="4486934" y="3136910"/>
            <a:ext cx="2339625" cy="351181"/>
          </a:xfrm>
          <a:prstGeom prst="rect">
            <a:avLst/>
          </a:prstGeom>
          <a:noFill/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6"/>
          <p:cNvSpPr/>
          <p:nvPr/>
        </p:nvSpPr>
        <p:spPr>
          <a:xfrm>
            <a:off x="5085901" y="3128435"/>
            <a:ext cx="1275907" cy="351181"/>
          </a:xfrm>
          <a:prstGeom prst="rect">
            <a:avLst/>
          </a:prstGeom>
          <a:noFill/>
          <a:ln cap="flat" cmpd="sng" w="28575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Prefix expression</a:t>
            </a:r>
            <a:endParaRPr/>
          </a:p>
        </p:txBody>
      </p:sp>
      <p:pic>
        <p:nvPicPr>
          <p:cNvPr id="198" name="Google Shape;19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0742" y="2008003"/>
            <a:ext cx="4803561" cy="2085532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7"/>
          <p:cNvSpPr/>
          <p:nvPr/>
        </p:nvSpPr>
        <p:spPr>
          <a:xfrm>
            <a:off x="7212751" y="3488091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Prefix expression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STACK APPLICATION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Arithmetic operation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Recursion method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Arithmetic operation</a:t>
            </a:r>
            <a:endParaRPr/>
          </a:p>
        </p:txBody>
      </p:sp>
      <p:graphicFrame>
        <p:nvGraphicFramePr>
          <p:cNvPr id="97" name="Google Shape;97;p15"/>
          <p:cNvGraphicFramePr/>
          <p:nvPr/>
        </p:nvGraphicFramePr>
        <p:xfrm>
          <a:off x="2451652" y="2676939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{5521296E-B4FF-4F72-AFBB-37B0663FE9AE}</a:tableStyleId>
              </a:tblPr>
              <a:tblGrid>
                <a:gridCol w="2087750"/>
                <a:gridCol w="2167050"/>
                <a:gridCol w="2167050"/>
              </a:tblGrid>
              <a:tr h="356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Priority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Operator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Order if exist together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6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Highest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( )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Left to right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6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 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$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Right to left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6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 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* /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Left to right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6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Lowest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+ -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Left to right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Arithmetic Expression (Binary):</a:t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Infix – operand operator operand. Example : A+B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Prefix - operator operand operand. Example : +AB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Postfix -  operand operand operator. Example : AB+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Example: Postfix expression</a:t>
            </a:r>
            <a:endParaRPr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10" name="Google Shape;11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8778" y="2537790"/>
            <a:ext cx="5228338" cy="2047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16" name="Google Shape;11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8778" y="2537790"/>
            <a:ext cx="5228338" cy="2047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/>
          <p:nvPr/>
        </p:nvSpPr>
        <p:spPr>
          <a:xfrm>
            <a:off x="5658678" y="2743200"/>
            <a:ext cx="1497496" cy="437322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8250865" y="2626242"/>
            <a:ext cx="2041451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61000" y="81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Highest priority</a:t>
            </a:r>
            <a:endParaRPr/>
          </a:p>
        </p:txBody>
      </p:sp>
      <p:sp>
        <p:nvSpPr>
          <p:cNvPr id="119" name="Google Shape;11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Example: Postfix expression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Postfix expression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26" name="Google Shape;12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8778" y="2537790"/>
            <a:ext cx="5228338" cy="204746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9"/>
          <p:cNvSpPr/>
          <p:nvPr/>
        </p:nvSpPr>
        <p:spPr>
          <a:xfrm>
            <a:off x="8325293" y="3136218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Convert to postfix expression</a:t>
            </a:r>
            <a:endParaRPr/>
          </a:p>
        </p:txBody>
      </p:sp>
      <p:sp>
        <p:nvSpPr>
          <p:cNvPr id="128" name="Google Shape;128;p19"/>
          <p:cNvSpPr/>
          <p:nvPr/>
        </p:nvSpPr>
        <p:spPr>
          <a:xfrm>
            <a:off x="5805377" y="3199319"/>
            <a:ext cx="1275907" cy="351181"/>
          </a:xfrm>
          <a:prstGeom prst="rect">
            <a:avLst/>
          </a:prstGeom>
          <a:noFill/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Postfix expression</a:t>
            </a:r>
            <a:endParaRPr/>
          </a:p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35" name="Google Shape;13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8778" y="2537790"/>
            <a:ext cx="5228338" cy="2047461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0"/>
          <p:cNvSpPr/>
          <p:nvPr/>
        </p:nvSpPr>
        <p:spPr>
          <a:xfrm>
            <a:off x="4901609" y="3211033"/>
            <a:ext cx="2339625" cy="436628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20"/>
          <p:cNvSpPr/>
          <p:nvPr/>
        </p:nvSpPr>
        <p:spPr>
          <a:xfrm>
            <a:off x="8325293" y="3136218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Highest priority</a:t>
            </a:r>
            <a:endParaRPr/>
          </a:p>
        </p:txBody>
      </p:sp>
      <p:sp>
        <p:nvSpPr>
          <p:cNvPr id="138" name="Google Shape;138;p20"/>
          <p:cNvSpPr/>
          <p:nvPr/>
        </p:nvSpPr>
        <p:spPr>
          <a:xfrm>
            <a:off x="5805377" y="3199319"/>
            <a:ext cx="1275907" cy="351181"/>
          </a:xfrm>
          <a:prstGeom prst="rect">
            <a:avLst/>
          </a:prstGeom>
          <a:noFill/>
          <a:ln cap="flat" cmpd="sng" w="28575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Example : Postfix expression</a:t>
            </a:r>
            <a:endParaRPr/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45" name="Google Shape;14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8778" y="2537790"/>
            <a:ext cx="5228338" cy="2047461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1"/>
          <p:cNvSpPr/>
          <p:nvPr/>
        </p:nvSpPr>
        <p:spPr>
          <a:xfrm>
            <a:off x="4901609" y="3211033"/>
            <a:ext cx="2339625" cy="436628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1"/>
          <p:cNvSpPr/>
          <p:nvPr/>
        </p:nvSpPr>
        <p:spPr>
          <a:xfrm>
            <a:off x="8368968" y="3575992"/>
            <a:ext cx="3028507" cy="42530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0356" y="75000"/>
                </a:lnTo>
              </a:path>
            </a:pathLst>
          </a:cu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Convert to postfix expression</a:t>
            </a:r>
            <a:endParaRPr/>
          </a:p>
        </p:txBody>
      </p:sp>
      <p:sp>
        <p:nvSpPr>
          <p:cNvPr id="148" name="Google Shape;148;p21"/>
          <p:cNvSpPr/>
          <p:nvPr/>
        </p:nvSpPr>
        <p:spPr>
          <a:xfrm>
            <a:off x="4901609" y="3668539"/>
            <a:ext cx="2339625" cy="351181"/>
          </a:xfrm>
          <a:prstGeom prst="rect">
            <a:avLst/>
          </a:prstGeom>
          <a:noFill/>
          <a:ln cap="flat" cmpd="sng" w="285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1"/>
          <p:cNvSpPr/>
          <p:nvPr/>
        </p:nvSpPr>
        <p:spPr>
          <a:xfrm>
            <a:off x="5805377" y="3199319"/>
            <a:ext cx="1275907" cy="351181"/>
          </a:xfrm>
          <a:prstGeom prst="rect">
            <a:avLst/>
          </a:prstGeom>
          <a:noFill/>
          <a:ln cap="flat" cmpd="sng" w="28575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1"/>
          <p:cNvSpPr/>
          <p:nvPr/>
        </p:nvSpPr>
        <p:spPr>
          <a:xfrm>
            <a:off x="5500576" y="3660064"/>
            <a:ext cx="1275907" cy="351181"/>
          </a:xfrm>
          <a:prstGeom prst="rect">
            <a:avLst/>
          </a:prstGeom>
          <a:noFill/>
          <a:ln cap="flat" cmpd="sng" w="28575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